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2"/>
  </p:notesMasterIdLst>
  <p:sldIdLst>
    <p:sldId id="261" r:id="rId2"/>
    <p:sldId id="270" r:id="rId3"/>
    <p:sldId id="269" r:id="rId4"/>
    <p:sldId id="271" r:id="rId5"/>
    <p:sldId id="272" r:id="rId6"/>
    <p:sldId id="273" r:id="rId7"/>
    <p:sldId id="275" r:id="rId8"/>
    <p:sldId id="274" r:id="rId9"/>
    <p:sldId id="276" r:id="rId10"/>
    <p:sldId id="268" r:id="rId11"/>
  </p:sldIdLst>
  <p:sldSz cx="12192000" cy="6858000"/>
  <p:notesSz cx="10018713" cy="6889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F72"/>
    <a:srgbClr val="BCABFF"/>
    <a:srgbClr val="9D6FDA"/>
    <a:srgbClr val="9D6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0BE02-B373-4815-B0A3-3D360760422D}" v="5" dt="2023-11-14T10:52:54.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43" autoAdjust="0"/>
  </p:normalViewPr>
  <p:slideViewPr>
    <p:cSldViewPr snapToGrid="0" snapToObjects="1">
      <p:cViewPr varScale="1">
        <p:scale>
          <a:sx n="48" d="100"/>
          <a:sy n="48" d="100"/>
        </p:scale>
        <p:origin x="1340" y="36"/>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8" d="100"/>
          <a:sy n="98" d="100"/>
        </p:scale>
        <p:origin x="1233" y="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O'Hara" userId="00464165-bd4f-4587-9071-707bef4fd29d" providerId="ADAL" clId="{5720BE02-B373-4815-B0A3-3D360760422D}"/>
    <pc:docChg chg="undo custSel addSld delSld modSld sldOrd">
      <pc:chgData name="Julie O'Hara" userId="00464165-bd4f-4587-9071-707bef4fd29d" providerId="ADAL" clId="{5720BE02-B373-4815-B0A3-3D360760422D}" dt="2023-11-14T10:53:25.882" v="4391" actId="20577"/>
      <pc:docMkLst>
        <pc:docMk/>
      </pc:docMkLst>
      <pc:sldChg chg="modSp mod modNotesTx">
        <pc:chgData name="Julie O'Hara" userId="00464165-bd4f-4587-9071-707bef4fd29d" providerId="ADAL" clId="{5720BE02-B373-4815-B0A3-3D360760422D}" dt="2023-11-14T10:44:53.523" v="3546" actId="20577"/>
        <pc:sldMkLst>
          <pc:docMk/>
          <pc:sldMk cId="94696131" sldId="261"/>
        </pc:sldMkLst>
        <pc:spChg chg="mod">
          <ac:chgData name="Julie O'Hara" userId="00464165-bd4f-4587-9071-707bef4fd29d" providerId="ADAL" clId="{5720BE02-B373-4815-B0A3-3D360760422D}" dt="2023-11-14T10:44:53.523" v="3546" actId="20577"/>
          <ac:spMkLst>
            <pc:docMk/>
            <pc:sldMk cId="94696131" sldId="261"/>
            <ac:spMk id="4" creationId="{D5564D24-4A5A-7A2B-7591-D6626EEADD8C}"/>
          </ac:spMkLst>
        </pc:spChg>
      </pc:sldChg>
      <pc:sldChg chg="modSp mod">
        <pc:chgData name="Julie O'Hara" userId="00464165-bd4f-4587-9071-707bef4fd29d" providerId="ADAL" clId="{5720BE02-B373-4815-B0A3-3D360760422D}" dt="2023-11-14T10:46:28.760" v="3595" actId="20577"/>
        <pc:sldMkLst>
          <pc:docMk/>
          <pc:sldMk cId="3014082805" sldId="269"/>
        </pc:sldMkLst>
        <pc:spChg chg="mod">
          <ac:chgData name="Julie O'Hara" userId="00464165-bd4f-4587-9071-707bef4fd29d" providerId="ADAL" clId="{5720BE02-B373-4815-B0A3-3D360760422D}" dt="2023-11-14T10:46:28.760" v="3595" actId="20577"/>
          <ac:spMkLst>
            <pc:docMk/>
            <pc:sldMk cId="3014082805" sldId="269"/>
            <ac:spMk id="2" creationId="{A56795C1-B06F-199C-35B4-6FEC8812F958}"/>
          </ac:spMkLst>
        </pc:spChg>
        <pc:spChg chg="mod">
          <ac:chgData name="Julie O'Hara" userId="00464165-bd4f-4587-9071-707bef4fd29d" providerId="ADAL" clId="{5720BE02-B373-4815-B0A3-3D360760422D}" dt="2023-11-14T10:46:16.985" v="3591" actId="33524"/>
          <ac:spMkLst>
            <pc:docMk/>
            <pc:sldMk cId="3014082805" sldId="269"/>
            <ac:spMk id="3" creationId="{472749F1-A1DF-F7F5-0B6C-4E48A480B8BB}"/>
          </ac:spMkLst>
        </pc:spChg>
      </pc:sldChg>
      <pc:sldChg chg="addSp delSp modSp mod ord modNotesTx">
        <pc:chgData name="Julie O'Hara" userId="00464165-bd4f-4587-9071-707bef4fd29d" providerId="ADAL" clId="{5720BE02-B373-4815-B0A3-3D360760422D}" dt="2023-11-14T10:35:09.860" v="3437" actId="255"/>
        <pc:sldMkLst>
          <pc:docMk/>
          <pc:sldMk cId="1666730339" sldId="270"/>
        </pc:sldMkLst>
        <pc:spChg chg="mod">
          <ac:chgData name="Julie O'Hara" userId="00464165-bd4f-4587-9071-707bef4fd29d" providerId="ADAL" clId="{5720BE02-B373-4815-B0A3-3D360760422D}" dt="2023-11-14T10:35:09.860" v="3437" actId="255"/>
          <ac:spMkLst>
            <pc:docMk/>
            <pc:sldMk cId="1666730339" sldId="270"/>
            <ac:spMk id="2" creationId="{D38ADA4C-E7E4-D78C-DA6A-FFFA5754894C}"/>
          </ac:spMkLst>
        </pc:spChg>
        <pc:spChg chg="del">
          <ac:chgData name="Julie O'Hara" userId="00464165-bd4f-4587-9071-707bef4fd29d" providerId="ADAL" clId="{5720BE02-B373-4815-B0A3-3D360760422D}" dt="2023-11-14T09:55:21.946" v="738"/>
          <ac:spMkLst>
            <pc:docMk/>
            <pc:sldMk cId="1666730339" sldId="270"/>
            <ac:spMk id="3" creationId="{88863759-F986-B010-8D57-83DB3EFFE7BC}"/>
          </ac:spMkLst>
        </pc:spChg>
        <pc:picChg chg="add mod">
          <ac:chgData name="Julie O'Hara" userId="00464165-bd4f-4587-9071-707bef4fd29d" providerId="ADAL" clId="{5720BE02-B373-4815-B0A3-3D360760422D}" dt="2023-11-14T09:55:21.946" v="738"/>
          <ac:picMkLst>
            <pc:docMk/>
            <pc:sldMk cId="1666730339" sldId="270"/>
            <ac:picMk id="4" creationId="{BFB0F84C-1D0F-C6E5-118C-C424B86AD4D3}"/>
          </ac:picMkLst>
        </pc:picChg>
      </pc:sldChg>
      <pc:sldChg chg="modSp new mod modNotesTx">
        <pc:chgData name="Julie O'Hara" userId="00464165-bd4f-4587-9071-707bef4fd29d" providerId="ADAL" clId="{5720BE02-B373-4815-B0A3-3D360760422D}" dt="2023-11-14T10:46:36.197" v="3599" actId="20577"/>
        <pc:sldMkLst>
          <pc:docMk/>
          <pc:sldMk cId="4052480980" sldId="271"/>
        </pc:sldMkLst>
        <pc:spChg chg="mod">
          <ac:chgData name="Julie O'Hara" userId="00464165-bd4f-4587-9071-707bef4fd29d" providerId="ADAL" clId="{5720BE02-B373-4815-B0A3-3D360760422D}" dt="2023-11-14T10:46:36.197" v="3599" actId="20577"/>
          <ac:spMkLst>
            <pc:docMk/>
            <pc:sldMk cId="4052480980" sldId="271"/>
            <ac:spMk id="2" creationId="{4428E494-1708-066F-C50D-1803A8354049}"/>
          </ac:spMkLst>
        </pc:spChg>
        <pc:spChg chg="mod">
          <ac:chgData name="Julie O'Hara" userId="00464165-bd4f-4587-9071-707bef4fd29d" providerId="ADAL" clId="{5720BE02-B373-4815-B0A3-3D360760422D}" dt="2023-11-14T10:35:50.251" v="3445" actId="20577"/>
          <ac:spMkLst>
            <pc:docMk/>
            <pc:sldMk cId="4052480980" sldId="271"/>
            <ac:spMk id="3" creationId="{07EB15C9-4F2F-4BBB-EFFA-64A468F17D33}"/>
          </ac:spMkLst>
        </pc:spChg>
      </pc:sldChg>
      <pc:sldChg chg="modSp new mod modNotesTx">
        <pc:chgData name="Julie O'Hara" userId="00464165-bd4f-4587-9071-707bef4fd29d" providerId="ADAL" clId="{5720BE02-B373-4815-B0A3-3D360760422D}" dt="2023-11-14T10:50:43.474" v="3751" actId="20577"/>
        <pc:sldMkLst>
          <pc:docMk/>
          <pc:sldMk cId="2075964807" sldId="272"/>
        </pc:sldMkLst>
        <pc:spChg chg="mod">
          <ac:chgData name="Julie O'Hara" userId="00464165-bd4f-4587-9071-707bef4fd29d" providerId="ADAL" clId="{5720BE02-B373-4815-B0A3-3D360760422D}" dt="2023-11-14T10:49:32.757" v="3750" actId="255"/>
          <ac:spMkLst>
            <pc:docMk/>
            <pc:sldMk cId="2075964807" sldId="272"/>
            <ac:spMk id="2" creationId="{3910E2EB-04B8-B039-30A6-DBE29F1BB561}"/>
          </ac:spMkLst>
        </pc:spChg>
        <pc:spChg chg="mod">
          <ac:chgData name="Julie O'Hara" userId="00464165-bd4f-4587-9071-707bef4fd29d" providerId="ADAL" clId="{5720BE02-B373-4815-B0A3-3D360760422D}" dt="2023-11-14T10:46:52.569" v="3606" actId="5793"/>
          <ac:spMkLst>
            <pc:docMk/>
            <pc:sldMk cId="2075964807" sldId="272"/>
            <ac:spMk id="3" creationId="{C154FA46-831A-C432-4032-BFE7E31E971A}"/>
          </ac:spMkLst>
        </pc:spChg>
      </pc:sldChg>
      <pc:sldChg chg="modSp new mod modNotesTx">
        <pc:chgData name="Julie O'Hara" userId="00464165-bd4f-4587-9071-707bef4fd29d" providerId="ADAL" clId="{5720BE02-B373-4815-B0A3-3D360760422D}" dt="2023-11-14T10:52:37.443" v="4266" actId="20577"/>
        <pc:sldMkLst>
          <pc:docMk/>
          <pc:sldMk cId="2774738589" sldId="273"/>
        </pc:sldMkLst>
        <pc:spChg chg="mod">
          <ac:chgData name="Julie O'Hara" userId="00464165-bd4f-4587-9071-707bef4fd29d" providerId="ADAL" clId="{5720BE02-B373-4815-B0A3-3D360760422D}" dt="2023-11-14T10:47:06.134" v="3614" actId="20577"/>
          <ac:spMkLst>
            <pc:docMk/>
            <pc:sldMk cId="2774738589" sldId="273"/>
            <ac:spMk id="2" creationId="{7429466D-B2D3-3ADD-E9BE-26519619C32A}"/>
          </ac:spMkLst>
        </pc:spChg>
        <pc:spChg chg="mod">
          <ac:chgData name="Julie O'Hara" userId="00464165-bd4f-4587-9071-707bef4fd29d" providerId="ADAL" clId="{5720BE02-B373-4815-B0A3-3D360760422D}" dt="2023-11-14T10:36:25.496" v="3453" actId="27636"/>
          <ac:spMkLst>
            <pc:docMk/>
            <pc:sldMk cId="2774738589" sldId="273"/>
            <ac:spMk id="3" creationId="{0A036A81-1A1C-1BAD-3089-14A44A70C3DE}"/>
          </ac:spMkLst>
        </pc:spChg>
      </pc:sldChg>
      <pc:sldChg chg="addSp delSp modSp new del mod setBg">
        <pc:chgData name="Julie O'Hara" userId="00464165-bd4f-4587-9071-707bef4fd29d" providerId="ADAL" clId="{5720BE02-B373-4815-B0A3-3D360760422D}" dt="2023-11-14T10:25:38.627" v="2049" actId="2696"/>
        <pc:sldMkLst>
          <pc:docMk/>
          <pc:sldMk cId="667793736" sldId="274"/>
        </pc:sldMkLst>
        <pc:spChg chg="mod">
          <ac:chgData name="Julie O'Hara" userId="00464165-bd4f-4587-9071-707bef4fd29d" providerId="ADAL" clId="{5720BE02-B373-4815-B0A3-3D360760422D}" dt="2023-11-14T10:25:01.142" v="2044" actId="26606"/>
          <ac:spMkLst>
            <pc:docMk/>
            <pc:sldMk cId="667793736" sldId="274"/>
            <ac:spMk id="2" creationId="{0F422DB1-8A9B-B23B-B43B-26DF3958B693}"/>
          </ac:spMkLst>
        </pc:spChg>
        <pc:spChg chg="del">
          <ac:chgData name="Julie O'Hara" userId="00464165-bd4f-4587-9071-707bef4fd29d" providerId="ADAL" clId="{5720BE02-B373-4815-B0A3-3D360760422D}" dt="2023-11-14T10:24:33.038" v="2036"/>
          <ac:spMkLst>
            <pc:docMk/>
            <pc:sldMk cId="667793736" sldId="274"/>
            <ac:spMk id="3" creationId="{EFFD0AD6-387C-56F9-4030-262626046710}"/>
          </ac:spMkLst>
        </pc:spChg>
        <pc:spChg chg="add del">
          <ac:chgData name="Julie O'Hara" userId="00464165-bd4f-4587-9071-707bef4fd29d" providerId="ADAL" clId="{5720BE02-B373-4815-B0A3-3D360760422D}" dt="2023-11-14T10:24:48.590" v="2038" actId="26606"/>
          <ac:spMkLst>
            <pc:docMk/>
            <pc:sldMk cId="667793736" sldId="274"/>
            <ac:spMk id="9" creationId="{D12DDE76-C203-4047-9998-63900085B5E8}"/>
          </ac:spMkLst>
        </pc:spChg>
        <pc:spChg chg="add del">
          <ac:chgData name="Julie O'Hara" userId="00464165-bd4f-4587-9071-707bef4fd29d" providerId="ADAL" clId="{5720BE02-B373-4815-B0A3-3D360760422D}" dt="2023-11-14T10:24:51.128" v="2040" actId="26606"/>
          <ac:spMkLst>
            <pc:docMk/>
            <pc:sldMk cId="667793736" sldId="274"/>
            <ac:spMk id="11" creationId="{D4771268-CB57-404A-9271-370EB28F6090}"/>
          </ac:spMkLst>
        </pc:spChg>
        <pc:spChg chg="add del">
          <ac:chgData name="Julie O'Hara" userId="00464165-bd4f-4587-9071-707bef4fd29d" providerId="ADAL" clId="{5720BE02-B373-4815-B0A3-3D360760422D}" dt="2023-11-14T10:25:01.142" v="2044" actId="26606"/>
          <ac:spMkLst>
            <pc:docMk/>
            <pc:sldMk cId="667793736" sldId="274"/>
            <ac:spMk id="13" creationId="{D12DDE76-C203-4047-9998-63900085B5E8}"/>
          </ac:spMkLst>
        </pc:spChg>
        <pc:spChg chg="add">
          <ac:chgData name="Julie O'Hara" userId="00464165-bd4f-4587-9071-707bef4fd29d" providerId="ADAL" clId="{5720BE02-B373-4815-B0A3-3D360760422D}" dt="2023-11-14T10:25:01.142" v="2044" actId="26606"/>
          <ac:spMkLst>
            <pc:docMk/>
            <pc:sldMk cId="667793736" sldId="274"/>
            <ac:spMk id="18" creationId="{6753252F-4873-4F63-801D-CC719279A7D5}"/>
          </ac:spMkLst>
        </pc:spChg>
        <pc:spChg chg="add">
          <ac:chgData name="Julie O'Hara" userId="00464165-bd4f-4587-9071-707bef4fd29d" providerId="ADAL" clId="{5720BE02-B373-4815-B0A3-3D360760422D}" dt="2023-11-14T10:25:01.142" v="2044" actId="26606"/>
          <ac:spMkLst>
            <pc:docMk/>
            <pc:sldMk cId="667793736" sldId="274"/>
            <ac:spMk id="20" creationId="{047C8CCB-F95D-4249-92DD-651249D3535A}"/>
          </ac:spMkLst>
        </pc:spChg>
        <pc:picChg chg="add mod">
          <ac:chgData name="Julie O'Hara" userId="00464165-bd4f-4587-9071-707bef4fd29d" providerId="ADAL" clId="{5720BE02-B373-4815-B0A3-3D360760422D}" dt="2023-11-14T10:25:26.773" v="2048" actId="14100"/>
          <ac:picMkLst>
            <pc:docMk/>
            <pc:sldMk cId="667793736" sldId="274"/>
            <ac:picMk id="4" creationId="{FCC6B3A7-35B9-B4C9-54C6-D9F0DE888C5A}"/>
          </ac:picMkLst>
        </pc:picChg>
      </pc:sldChg>
      <pc:sldChg chg="addSp delSp modSp new mod modNotesTx">
        <pc:chgData name="Julie O'Hara" userId="00464165-bd4f-4587-9071-707bef4fd29d" providerId="ADAL" clId="{5720BE02-B373-4815-B0A3-3D360760422D}" dt="2023-11-14T10:53:25.882" v="4391" actId="20577"/>
        <pc:sldMkLst>
          <pc:docMk/>
          <pc:sldMk cId="1576144535" sldId="274"/>
        </pc:sldMkLst>
        <pc:spChg chg="mod">
          <ac:chgData name="Julie O'Hara" userId="00464165-bd4f-4587-9071-707bef4fd29d" providerId="ADAL" clId="{5720BE02-B373-4815-B0A3-3D360760422D}" dt="2023-11-14T10:47:22.506" v="3620" actId="20577"/>
          <ac:spMkLst>
            <pc:docMk/>
            <pc:sldMk cId="1576144535" sldId="274"/>
            <ac:spMk id="2" creationId="{FC3954D2-0716-8FE7-804C-ECF37FF1C73E}"/>
          </ac:spMkLst>
        </pc:spChg>
        <pc:spChg chg="del">
          <ac:chgData name="Julie O'Hara" userId="00464165-bd4f-4587-9071-707bef4fd29d" providerId="ADAL" clId="{5720BE02-B373-4815-B0A3-3D360760422D}" dt="2023-11-14T10:25:45.066" v="2051"/>
          <ac:spMkLst>
            <pc:docMk/>
            <pc:sldMk cId="1576144535" sldId="274"/>
            <ac:spMk id="3" creationId="{D6809DEB-51B8-D275-75D0-D5A790781A95}"/>
          </ac:spMkLst>
        </pc:spChg>
        <pc:picChg chg="add mod">
          <ac:chgData name="Julie O'Hara" userId="00464165-bd4f-4587-9071-707bef4fd29d" providerId="ADAL" clId="{5720BE02-B373-4815-B0A3-3D360760422D}" dt="2023-11-14T10:25:59.738" v="2055" actId="14100"/>
          <ac:picMkLst>
            <pc:docMk/>
            <pc:sldMk cId="1576144535" sldId="274"/>
            <ac:picMk id="4" creationId="{F92AA5D1-04F2-E753-4706-45BCCCCDA16B}"/>
          </ac:picMkLst>
        </pc:picChg>
      </pc:sldChg>
      <pc:sldChg chg="modSp new mod modNotesTx">
        <pc:chgData name="Julie O'Hara" userId="00464165-bd4f-4587-9071-707bef4fd29d" providerId="ADAL" clId="{5720BE02-B373-4815-B0A3-3D360760422D}" dt="2023-11-14T10:52:58.670" v="4267"/>
        <pc:sldMkLst>
          <pc:docMk/>
          <pc:sldMk cId="4274334229" sldId="275"/>
        </pc:sldMkLst>
        <pc:spChg chg="mod">
          <ac:chgData name="Julie O'Hara" userId="00464165-bd4f-4587-9071-707bef4fd29d" providerId="ADAL" clId="{5720BE02-B373-4815-B0A3-3D360760422D}" dt="2023-11-14T10:36:40.588" v="3455" actId="14100"/>
          <ac:spMkLst>
            <pc:docMk/>
            <pc:sldMk cId="4274334229" sldId="275"/>
            <ac:spMk id="2" creationId="{5E320136-E46A-1289-08DC-F49FC34E58FD}"/>
          </ac:spMkLst>
        </pc:spChg>
        <pc:spChg chg="mod">
          <ac:chgData name="Julie O'Hara" userId="00464165-bd4f-4587-9071-707bef4fd29d" providerId="ADAL" clId="{5720BE02-B373-4815-B0A3-3D360760422D}" dt="2023-11-14T10:36:43.497" v="3456" actId="14100"/>
          <ac:spMkLst>
            <pc:docMk/>
            <pc:sldMk cId="4274334229" sldId="275"/>
            <ac:spMk id="3" creationId="{8FD4F553-2599-E147-72DD-4F17AD6DB9CA}"/>
          </ac:spMkLst>
        </pc:spChg>
      </pc:sldChg>
      <pc:sldChg chg="modSp new mod">
        <pc:chgData name="Julie O'Hara" userId="00464165-bd4f-4587-9071-707bef4fd29d" providerId="ADAL" clId="{5720BE02-B373-4815-B0A3-3D360760422D}" dt="2023-11-14T10:47:26.685" v="3622" actId="20577"/>
        <pc:sldMkLst>
          <pc:docMk/>
          <pc:sldMk cId="433259049" sldId="276"/>
        </pc:sldMkLst>
        <pc:spChg chg="mod">
          <ac:chgData name="Julie O'Hara" userId="00464165-bd4f-4587-9071-707bef4fd29d" providerId="ADAL" clId="{5720BE02-B373-4815-B0A3-3D360760422D}" dt="2023-11-14T10:47:26.685" v="3622" actId="20577"/>
          <ac:spMkLst>
            <pc:docMk/>
            <pc:sldMk cId="433259049" sldId="276"/>
            <ac:spMk id="2" creationId="{4A15CC9E-B978-E0C6-AE6A-5175249B3DFE}"/>
          </ac:spMkLst>
        </pc:spChg>
        <pc:spChg chg="mod">
          <ac:chgData name="Julie O'Hara" userId="00464165-bd4f-4587-9071-707bef4fd29d" providerId="ADAL" clId="{5720BE02-B373-4815-B0A3-3D360760422D}" dt="2023-11-14T10:37:26.133" v="3489" actId="20577"/>
          <ac:spMkLst>
            <pc:docMk/>
            <pc:sldMk cId="433259049" sldId="276"/>
            <ac:spMk id="3" creationId="{C342FBB3-139D-FA06-E9B7-39EA706EFA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1442" cy="345684"/>
          </a:xfrm>
          <a:prstGeom prst="rect">
            <a:avLst/>
          </a:prstGeom>
        </p:spPr>
        <p:txBody>
          <a:bodyPr vert="horz" lIns="92300" tIns="46150" rIns="92300" bIns="46150" rtlCol="0"/>
          <a:lstStyle>
            <a:lvl1pPr algn="l">
              <a:defRPr sz="1200"/>
            </a:lvl1pPr>
          </a:lstStyle>
          <a:p>
            <a:endParaRPr lang="en-US" dirty="0"/>
          </a:p>
        </p:txBody>
      </p:sp>
      <p:sp>
        <p:nvSpPr>
          <p:cNvPr id="3" name="Date Placeholder 2"/>
          <p:cNvSpPr>
            <a:spLocks noGrp="1"/>
          </p:cNvSpPr>
          <p:nvPr>
            <p:ph type="dt" idx="1"/>
          </p:nvPr>
        </p:nvSpPr>
        <p:spPr>
          <a:xfrm>
            <a:off x="5674953" y="1"/>
            <a:ext cx="4341442" cy="345684"/>
          </a:xfrm>
          <a:prstGeom prst="rect">
            <a:avLst/>
          </a:prstGeom>
        </p:spPr>
        <p:txBody>
          <a:bodyPr vert="horz" lIns="92300" tIns="46150" rIns="92300" bIns="46150" rtlCol="0"/>
          <a:lstStyle>
            <a:lvl1pPr algn="r">
              <a:defRPr sz="1200"/>
            </a:lvl1pPr>
          </a:lstStyle>
          <a:p>
            <a:fld id="{69D6CBFA-B06C-48B8-B05F-36A0E9765770}" type="datetimeFigureOut">
              <a:rPr lang="en-US" smtClean="0"/>
              <a:t>11/14/2023</a:t>
            </a:fld>
            <a:endParaRPr lang="en-US" dirty="0"/>
          </a:p>
        </p:txBody>
      </p:sp>
      <p:sp>
        <p:nvSpPr>
          <p:cNvPr id="4" name="Slide Image Placeholder 3"/>
          <p:cNvSpPr>
            <a:spLocks noGrp="1" noRot="1" noChangeAspect="1"/>
          </p:cNvSpPr>
          <p:nvPr>
            <p:ph type="sldImg" idx="2"/>
          </p:nvPr>
        </p:nvSpPr>
        <p:spPr>
          <a:xfrm>
            <a:off x="566738" y="668338"/>
            <a:ext cx="4529137" cy="2547937"/>
          </a:xfrm>
          <a:prstGeom prst="rect">
            <a:avLst/>
          </a:prstGeom>
          <a:noFill/>
          <a:ln w="12700">
            <a:solidFill>
              <a:prstClr val="black"/>
            </a:solidFill>
          </a:ln>
        </p:spPr>
        <p:txBody>
          <a:bodyPr vert="horz" lIns="92300" tIns="46150" rIns="92300" bIns="46150" rtlCol="0" anchor="ctr"/>
          <a:lstStyle/>
          <a:p>
            <a:endParaRPr lang="en-US" dirty="0"/>
          </a:p>
        </p:txBody>
      </p:sp>
      <p:sp>
        <p:nvSpPr>
          <p:cNvPr id="5" name="Notes Placeholder 4"/>
          <p:cNvSpPr>
            <a:spLocks noGrp="1"/>
          </p:cNvSpPr>
          <p:nvPr>
            <p:ph type="body" sz="quarter" idx="3"/>
          </p:nvPr>
        </p:nvSpPr>
        <p:spPr>
          <a:xfrm>
            <a:off x="5674955" y="668042"/>
            <a:ext cx="4093293" cy="5360489"/>
          </a:xfrm>
          <a:prstGeom prst="rect">
            <a:avLst/>
          </a:prstGeom>
        </p:spPr>
        <p:txBody>
          <a:bodyPr vert="horz" lIns="92300" tIns="46150" rIns="92300" bIns="461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44068"/>
            <a:ext cx="4341442" cy="345683"/>
          </a:xfrm>
          <a:prstGeom prst="rect">
            <a:avLst/>
          </a:prstGeom>
        </p:spPr>
        <p:txBody>
          <a:bodyPr vert="horz" lIns="92300" tIns="46150" rIns="92300" bIns="461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74953" y="6544068"/>
            <a:ext cx="4341442" cy="345683"/>
          </a:xfrm>
          <a:prstGeom prst="rect">
            <a:avLst/>
          </a:prstGeom>
        </p:spPr>
        <p:txBody>
          <a:bodyPr vert="horz" lIns="92300" tIns="46150" rIns="92300" bIns="46150" rtlCol="0" anchor="b"/>
          <a:lstStyle>
            <a:lvl1pPr algn="r">
              <a:defRPr sz="1200"/>
            </a:lvl1pPr>
          </a:lstStyle>
          <a:p>
            <a:fld id="{5E6E386E-A5D1-4F64-AEC4-4B37230DBFA0}" type="slidenum">
              <a:rPr lang="en-US" smtClean="0"/>
              <a:t>‹#›</a:t>
            </a:fld>
            <a:endParaRPr lang="en-US" dirty="0"/>
          </a:p>
        </p:txBody>
      </p:sp>
    </p:spTree>
    <p:extLst>
      <p:ext uri="{BB962C8B-B14F-4D97-AF65-F5344CB8AC3E}">
        <p14:creationId xmlns:p14="http://schemas.microsoft.com/office/powerpoint/2010/main" val="134831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276450" y="256772"/>
            <a:ext cx="3558011" cy="6159309"/>
          </a:xfrm>
        </p:spPr>
        <p:txBody>
          <a:bodyPr/>
          <a:lstStyle/>
          <a:p>
            <a:r>
              <a:rPr lang="en-GB" dirty="0"/>
              <a:t>Introduce self and professional background. </a:t>
            </a:r>
          </a:p>
          <a:p>
            <a:endParaRPr lang="en-GB" dirty="0"/>
          </a:p>
          <a:p>
            <a:r>
              <a:rPr lang="en-GB" dirty="0"/>
              <a:t>Provide an overview of the 45 minute session and a health warning to take care of self! </a:t>
            </a:r>
          </a:p>
        </p:txBody>
      </p:sp>
      <p:sp>
        <p:nvSpPr>
          <p:cNvPr id="4" name="Slide Number Placeholder 3"/>
          <p:cNvSpPr>
            <a:spLocks noGrp="1"/>
          </p:cNvSpPr>
          <p:nvPr>
            <p:ph type="sldNum" sz="quarter" idx="10"/>
          </p:nvPr>
        </p:nvSpPr>
        <p:spPr>
          <a:xfrm>
            <a:off x="5677271" y="6543669"/>
            <a:ext cx="4341442" cy="346082"/>
          </a:xfrm>
        </p:spPr>
        <p:txBody>
          <a:bodyPr/>
          <a:lstStyle/>
          <a:p>
            <a:fld id="{CEDF5289-35DC-2B4E-9E70-DA1B7734894F}" type="slidenum">
              <a:rPr lang="en-US" smtClean="0"/>
              <a:pPr/>
              <a:t>1</a:t>
            </a:fld>
            <a:endParaRPr lang="en-US" dirty="0"/>
          </a:p>
        </p:txBody>
      </p:sp>
      <p:sp>
        <p:nvSpPr>
          <p:cNvPr id="6" name="Slide Image Placeholder 5">
            <a:extLst>
              <a:ext uri="{FF2B5EF4-FFF2-40B4-BE49-F238E27FC236}">
                <a16:creationId xmlns:a16="http://schemas.microsoft.com/office/drawing/2014/main" id="{A1E0D5AB-2DA0-4B25-B091-906B0C6147DF}"/>
              </a:ext>
            </a:extLst>
          </p:cNvPr>
          <p:cNvSpPr>
            <a:spLocks noGrp="1" noRot="1" noChangeAspect="1"/>
          </p:cNvSpPr>
          <p:nvPr>
            <p:ph type="sldImg"/>
          </p:nvPr>
        </p:nvSpPr>
        <p:spPr>
          <a:xfrm>
            <a:off x="555625" y="257175"/>
            <a:ext cx="5238750" cy="2946400"/>
          </a:xfrm>
        </p:spPr>
      </p:sp>
    </p:spTree>
    <p:extLst>
      <p:ext uri="{BB962C8B-B14F-4D97-AF65-F5344CB8AC3E}">
        <p14:creationId xmlns:p14="http://schemas.microsoft.com/office/powerpoint/2010/main" val="2338122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6E386E-A5D1-4F64-AEC4-4B37230DBFA0}" type="slidenum">
              <a:rPr lang="en-US" smtClean="0"/>
              <a:t>10</a:t>
            </a:fld>
            <a:endParaRPr lang="en-US" dirty="0"/>
          </a:p>
        </p:txBody>
      </p:sp>
    </p:spTree>
    <p:extLst>
      <p:ext uri="{BB962C8B-B14F-4D97-AF65-F5344CB8AC3E}">
        <p14:creationId xmlns:p14="http://schemas.microsoft.com/office/powerpoint/2010/main" val="27835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Also add the values we will hold today: </a:t>
            </a:r>
          </a:p>
          <a:p>
            <a:endParaRPr lang="en-GB" sz="1200" dirty="0"/>
          </a:p>
          <a:p>
            <a:r>
              <a:rPr lang="en-GB" sz="1200" dirty="0"/>
              <a:t>Participate with respect for the contribution of others</a:t>
            </a:r>
          </a:p>
          <a:p>
            <a:r>
              <a:rPr lang="en-GB" sz="1200" dirty="0"/>
              <a:t>Value the diversity of each other</a:t>
            </a:r>
          </a:p>
          <a:p>
            <a:r>
              <a:rPr lang="en-GB" sz="1200" dirty="0"/>
              <a:t>Use the content to stimulate learning during and beyond the sessions</a:t>
            </a:r>
          </a:p>
          <a:p>
            <a:r>
              <a:rPr lang="en-GB" sz="1200" dirty="0"/>
              <a:t>Hold confidential any experiences you may hear or recognise today</a:t>
            </a:r>
          </a:p>
          <a:p>
            <a:r>
              <a:rPr lang="en-GB" sz="1200" dirty="0"/>
              <a:t>Care for yourself and your needs during this time</a:t>
            </a:r>
          </a:p>
          <a:p>
            <a:endParaRPr lang="en-GB" dirty="0"/>
          </a:p>
        </p:txBody>
      </p:sp>
      <p:sp>
        <p:nvSpPr>
          <p:cNvPr id="4" name="Slide Number Placeholder 3"/>
          <p:cNvSpPr>
            <a:spLocks noGrp="1"/>
          </p:cNvSpPr>
          <p:nvPr>
            <p:ph type="sldNum" sz="quarter" idx="5"/>
          </p:nvPr>
        </p:nvSpPr>
        <p:spPr/>
        <p:txBody>
          <a:bodyPr/>
          <a:lstStyle/>
          <a:p>
            <a:fld id="{5E6E386E-A5D1-4F64-AEC4-4B37230DBFA0}" type="slidenum">
              <a:rPr lang="en-US" smtClean="0"/>
              <a:t>2</a:t>
            </a:fld>
            <a:endParaRPr lang="en-US" dirty="0"/>
          </a:p>
        </p:txBody>
      </p:sp>
    </p:spTree>
    <p:extLst>
      <p:ext uri="{BB962C8B-B14F-4D97-AF65-F5344CB8AC3E}">
        <p14:creationId xmlns:p14="http://schemas.microsoft.com/office/powerpoint/2010/main" val="105488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6E386E-A5D1-4F64-AEC4-4B37230DBFA0}" type="slidenum">
              <a:rPr lang="en-US" smtClean="0"/>
              <a:t>3</a:t>
            </a:fld>
            <a:endParaRPr lang="en-US" dirty="0"/>
          </a:p>
        </p:txBody>
      </p:sp>
    </p:spTree>
    <p:extLst>
      <p:ext uri="{BB962C8B-B14F-4D97-AF65-F5344CB8AC3E}">
        <p14:creationId xmlns:p14="http://schemas.microsoft.com/office/powerpoint/2010/main" val="93340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context for risk assessment is to make Church communities safe for all who participate in them. The purpose is to assess, or to contribute to the assessment of, risks of harm to children and/or adults that may be presented by the subject of the information shared, in the context of the Church body of which the subject is a member or    wishes to join, considering his or her specific roles, and the ability of the community to manage such risks. </a:t>
            </a:r>
          </a:p>
          <a:p>
            <a:endParaRPr lang="en-GB" dirty="0"/>
          </a:p>
          <a:p>
            <a:endParaRPr lang="en-GB" dirty="0"/>
          </a:p>
        </p:txBody>
      </p:sp>
      <p:sp>
        <p:nvSpPr>
          <p:cNvPr id="4" name="Slide Number Placeholder 3"/>
          <p:cNvSpPr>
            <a:spLocks noGrp="1"/>
          </p:cNvSpPr>
          <p:nvPr>
            <p:ph type="sldNum" sz="quarter" idx="5"/>
          </p:nvPr>
        </p:nvSpPr>
        <p:spPr/>
        <p:txBody>
          <a:bodyPr/>
          <a:lstStyle/>
          <a:p>
            <a:fld id="{5E6E386E-A5D1-4F64-AEC4-4B37230DBFA0}" type="slidenum">
              <a:rPr lang="en-US" smtClean="0"/>
              <a:t>4</a:t>
            </a:fld>
            <a:endParaRPr lang="en-US" dirty="0"/>
          </a:p>
        </p:txBody>
      </p:sp>
    </p:spTree>
    <p:extLst>
      <p:ext uri="{BB962C8B-B14F-4D97-AF65-F5344CB8AC3E}">
        <p14:creationId xmlns:p14="http://schemas.microsoft.com/office/powerpoint/2010/main" val="113470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6E386E-A5D1-4F64-AEC4-4B37230DBFA0}" type="slidenum">
              <a:rPr lang="en-US" smtClean="0"/>
              <a:t>5</a:t>
            </a:fld>
            <a:endParaRPr lang="en-US" dirty="0"/>
          </a:p>
        </p:txBody>
      </p:sp>
    </p:spTree>
    <p:extLst>
      <p:ext uri="{BB962C8B-B14F-4D97-AF65-F5344CB8AC3E}">
        <p14:creationId xmlns:p14="http://schemas.microsoft.com/office/powerpoint/2010/main" val="200993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people to shout out what they think risk of harm is?  Flip chart responses.</a:t>
            </a:r>
          </a:p>
          <a:p>
            <a:endParaRPr lang="en-GB" dirty="0"/>
          </a:p>
          <a:p>
            <a:r>
              <a:rPr lang="en-GB" dirty="0"/>
              <a:t>Provide definition making it clear that there is no church specific definition – so here are two examples.  Common theme is physical, sexual, emotional harm – first definition extends into the other areas which includes financial etc.</a:t>
            </a:r>
          </a:p>
          <a:p>
            <a:endParaRPr lang="en-GB" dirty="0"/>
          </a:p>
          <a:p>
            <a:r>
              <a:rPr lang="en-GB" dirty="0"/>
              <a:t>Ask people what fears they have in relation to people who may present a risk of harm being in the community?  </a:t>
            </a:r>
          </a:p>
        </p:txBody>
      </p:sp>
      <p:sp>
        <p:nvSpPr>
          <p:cNvPr id="4" name="Slide Number Placeholder 3"/>
          <p:cNvSpPr>
            <a:spLocks noGrp="1"/>
          </p:cNvSpPr>
          <p:nvPr>
            <p:ph type="sldNum" sz="quarter" idx="5"/>
          </p:nvPr>
        </p:nvSpPr>
        <p:spPr/>
        <p:txBody>
          <a:bodyPr/>
          <a:lstStyle/>
          <a:p>
            <a:fld id="{5E6E386E-A5D1-4F64-AEC4-4B37230DBFA0}" type="slidenum">
              <a:rPr lang="en-US" smtClean="0"/>
              <a:t>6</a:t>
            </a:fld>
            <a:endParaRPr lang="en-US" dirty="0"/>
          </a:p>
        </p:txBody>
      </p:sp>
    </p:spTree>
    <p:extLst>
      <p:ext uri="{BB962C8B-B14F-4D97-AF65-F5344CB8AC3E}">
        <p14:creationId xmlns:p14="http://schemas.microsoft.com/office/powerpoint/2010/main" val="2504244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assessment helps to achieve the following: </a:t>
            </a:r>
          </a:p>
          <a:p>
            <a:pPr marL="171450" indent="-171450">
              <a:buFont typeface="Arial" panose="020B0604020202020204" pitchFamily="34" charset="0"/>
              <a:buChar char="•"/>
            </a:pPr>
            <a:r>
              <a:rPr lang="en-GB" dirty="0"/>
              <a:t>The identification of risks of harm to children, young people or vulnerable adults in the context of the likely scenarios for their future involvement in Church communities.</a:t>
            </a:r>
          </a:p>
          <a:p>
            <a:pPr marL="171450" indent="-171450">
              <a:buFont typeface="Arial" panose="020B0604020202020204" pitchFamily="34" charset="0"/>
              <a:buChar char="•"/>
            </a:pPr>
            <a:r>
              <a:rPr lang="en-GB" dirty="0"/>
              <a:t>How risks may be addressed or managed and what safety would look like for individual children, young people or vulnerable adults.</a:t>
            </a:r>
          </a:p>
          <a:p>
            <a:pPr marL="171450" indent="-171450">
              <a:buFont typeface="Arial" panose="020B0604020202020204" pitchFamily="34" charset="0"/>
              <a:buChar char="•"/>
            </a:pPr>
            <a:r>
              <a:rPr lang="en-GB" dirty="0"/>
              <a:t>Create a  shared understanding and common approach by those with safeguarding responsibilities to the management and reduction of risk.</a:t>
            </a:r>
          </a:p>
          <a:p>
            <a:pPr marL="171450" indent="-171450">
              <a:buFont typeface="Arial" panose="020B0604020202020204" pitchFamily="34" charset="0"/>
              <a:buChar char="•"/>
            </a:pPr>
            <a:r>
              <a:rPr lang="en-GB" dirty="0"/>
              <a:t>Develop a plan which seeks to ensure the safety of children, young people and vulnerable adults, and to   address the safety of the person who presents a risk.</a:t>
            </a:r>
          </a:p>
          <a:p>
            <a:endParaRPr lang="en-GB" dirty="0"/>
          </a:p>
        </p:txBody>
      </p:sp>
      <p:sp>
        <p:nvSpPr>
          <p:cNvPr id="4" name="Slide Number Placeholder 3"/>
          <p:cNvSpPr>
            <a:spLocks noGrp="1"/>
          </p:cNvSpPr>
          <p:nvPr>
            <p:ph type="sldNum" sz="quarter" idx="5"/>
          </p:nvPr>
        </p:nvSpPr>
        <p:spPr/>
        <p:txBody>
          <a:bodyPr/>
          <a:lstStyle/>
          <a:p>
            <a:fld id="{5E6E386E-A5D1-4F64-AEC4-4B37230DBFA0}" type="slidenum">
              <a:rPr lang="en-US" smtClean="0"/>
              <a:t>7</a:t>
            </a:fld>
            <a:endParaRPr lang="en-US" dirty="0"/>
          </a:p>
        </p:txBody>
      </p:sp>
    </p:spTree>
    <p:extLst>
      <p:ext uri="{BB962C8B-B14F-4D97-AF65-F5344CB8AC3E}">
        <p14:creationId xmlns:p14="http://schemas.microsoft.com/office/powerpoint/2010/main" val="98442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a:t>
            </a:r>
            <a:r>
              <a:rPr lang="en-GB" dirty="0" err="1"/>
              <a:t>Finklehor</a:t>
            </a:r>
            <a:r>
              <a:rPr lang="en-GB" dirty="0"/>
              <a:t> – but only focus on the external inhibitors as the point in which we have </a:t>
            </a:r>
            <a:r>
              <a:rPr lang="en-GB"/>
              <a:t>a role.  </a:t>
            </a:r>
            <a:endParaRPr lang="en-GB" dirty="0"/>
          </a:p>
        </p:txBody>
      </p:sp>
      <p:sp>
        <p:nvSpPr>
          <p:cNvPr id="4" name="Slide Number Placeholder 3"/>
          <p:cNvSpPr>
            <a:spLocks noGrp="1"/>
          </p:cNvSpPr>
          <p:nvPr>
            <p:ph type="sldNum" sz="quarter" idx="5"/>
          </p:nvPr>
        </p:nvSpPr>
        <p:spPr/>
        <p:txBody>
          <a:bodyPr/>
          <a:lstStyle/>
          <a:p>
            <a:fld id="{5E6E386E-A5D1-4F64-AEC4-4B37230DBFA0}" type="slidenum">
              <a:rPr lang="en-US" smtClean="0"/>
              <a:t>8</a:t>
            </a:fld>
            <a:endParaRPr lang="en-US" dirty="0"/>
          </a:p>
        </p:txBody>
      </p:sp>
    </p:spTree>
    <p:extLst>
      <p:ext uri="{BB962C8B-B14F-4D97-AF65-F5344CB8AC3E}">
        <p14:creationId xmlns:p14="http://schemas.microsoft.com/office/powerpoint/2010/main" val="278744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6E386E-A5D1-4F64-AEC4-4B37230DBFA0}" type="slidenum">
              <a:rPr lang="en-US" smtClean="0"/>
              <a:t>9</a:t>
            </a:fld>
            <a:endParaRPr lang="en-US" dirty="0"/>
          </a:p>
        </p:txBody>
      </p:sp>
    </p:spTree>
    <p:extLst>
      <p:ext uri="{BB962C8B-B14F-4D97-AF65-F5344CB8AC3E}">
        <p14:creationId xmlns:p14="http://schemas.microsoft.com/office/powerpoint/2010/main" val="2159076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39E7-5967-45CF-BF62-B71394765E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3D6067-78C7-4CD8-BFF2-389F5402F0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4A6A17-5068-4FE4-B434-E60326334216}"/>
              </a:ext>
            </a:extLst>
          </p:cNvPr>
          <p:cNvSpPr>
            <a:spLocks noGrp="1"/>
          </p:cNvSpPr>
          <p:nvPr>
            <p:ph type="dt" sz="half" idx="10"/>
          </p:nvPr>
        </p:nvSpPr>
        <p:spPr/>
        <p:txBody>
          <a:bodyPr/>
          <a:lstStyle/>
          <a:p>
            <a:fld id="{08BCBF97-276C-4C48-9D51-FEDAE2488802}" type="datetimeFigureOut">
              <a:rPr lang="en-GB" smtClean="0"/>
              <a:t>14/11/2023</a:t>
            </a:fld>
            <a:endParaRPr lang="en-GB" dirty="0"/>
          </a:p>
        </p:txBody>
      </p:sp>
      <p:sp>
        <p:nvSpPr>
          <p:cNvPr id="5" name="Footer Placeholder 4">
            <a:extLst>
              <a:ext uri="{FF2B5EF4-FFF2-40B4-BE49-F238E27FC236}">
                <a16:creationId xmlns:a16="http://schemas.microsoft.com/office/drawing/2014/main" id="{C35FA889-EA30-4FA5-8F58-9F29352464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747B31-E576-4C70-B98E-8F53C2C394CF}"/>
              </a:ext>
            </a:extLst>
          </p:cNvPr>
          <p:cNvSpPr>
            <a:spLocks noGrp="1"/>
          </p:cNvSpPr>
          <p:nvPr>
            <p:ph type="sldNum" sz="quarter" idx="12"/>
          </p:nvPr>
        </p:nvSpPr>
        <p:spPr/>
        <p:txBody>
          <a:bodyPr/>
          <a:lstStyle/>
          <a:p>
            <a:fld id="{E2FDCD29-6A17-470B-B0AF-D67357AD1B81}" type="slidenum">
              <a:rPr lang="en-GB" smtClean="0"/>
              <a:t>‹#›</a:t>
            </a:fld>
            <a:endParaRPr lang="en-GB" dirty="0"/>
          </a:p>
        </p:txBody>
      </p:sp>
      <p:pic>
        <p:nvPicPr>
          <p:cNvPr id="7" name="Picture 6">
            <a:extLst>
              <a:ext uri="{FF2B5EF4-FFF2-40B4-BE49-F238E27FC236}">
                <a16:creationId xmlns:a16="http://schemas.microsoft.com/office/drawing/2014/main" id="{4389561D-A0A6-4055-A9C0-8B84F3C54442}"/>
              </a:ext>
            </a:extLst>
          </p:cNvPr>
          <p:cNvPicPr>
            <a:picLocks noChangeAspect="1"/>
          </p:cNvPicPr>
          <p:nvPr userDrawn="1"/>
        </p:nvPicPr>
        <p:blipFill>
          <a:blip r:embed="rId2"/>
          <a:stretch>
            <a:fillRect/>
          </a:stretch>
        </p:blipFill>
        <p:spPr>
          <a:xfrm>
            <a:off x="3146" y="0"/>
            <a:ext cx="12188854" cy="6858000"/>
          </a:xfrm>
          <a:prstGeom prst="rect">
            <a:avLst/>
          </a:prstGeom>
        </p:spPr>
      </p:pic>
    </p:spTree>
    <p:extLst>
      <p:ext uri="{BB962C8B-B14F-4D97-AF65-F5344CB8AC3E}">
        <p14:creationId xmlns:p14="http://schemas.microsoft.com/office/powerpoint/2010/main" val="426801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99A7-2AB2-46A6-9C00-BD149B4C30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D8BE22-3DFD-4B2C-BB7A-CC7ED297A0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8BCFBD-279C-4D11-A9ED-66FF5DD7AF30}"/>
              </a:ext>
            </a:extLst>
          </p:cNvPr>
          <p:cNvSpPr>
            <a:spLocks noGrp="1"/>
          </p:cNvSpPr>
          <p:nvPr>
            <p:ph type="dt" sz="half" idx="10"/>
          </p:nvPr>
        </p:nvSpPr>
        <p:spPr/>
        <p:txBody>
          <a:bodyPr/>
          <a:lstStyle/>
          <a:p>
            <a:fld id="{08BCBF97-276C-4C48-9D51-FEDAE2488802}" type="datetimeFigureOut">
              <a:rPr lang="en-GB" smtClean="0"/>
              <a:t>14/11/2023</a:t>
            </a:fld>
            <a:endParaRPr lang="en-GB" dirty="0"/>
          </a:p>
        </p:txBody>
      </p:sp>
      <p:sp>
        <p:nvSpPr>
          <p:cNvPr id="5" name="Footer Placeholder 4">
            <a:extLst>
              <a:ext uri="{FF2B5EF4-FFF2-40B4-BE49-F238E27FC236}">
                <a16:creationId xmlns:a16="http://schemas.microsoft.com/office/drawing/2014/main" id="{2547E4BC-647C-4412-8153-AE8148D1B28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B9A4C5F-9CA0-431A-AF2F-1776CB326902}"/>
              </a:ext>
            </a:extLst>
          </p:cNvPr>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161725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A3D9DC-9670-41AD-B269-99F79B6402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FA1A62-A5A2-49BD-85A1-53B67E1D92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E719EC-1FD1-470A-AB75-74A6E2AB1709}"/>
              </a:ext>
            </a:extLst>
          </p:cNvPr>
          <p:cNvSpPr>
            <a:spLocks noGrp="1"/>
          </p:cNvSpPr>
          <p:nvPr>
            <p:ph type="dt" sz="half" idx="10"/>
          </p:nvPr>
        </p:nvSpPr>
        <p:spPr/>
        <p:txBody>
          <a:bodyPr/>
          <a:lstStyle/>
          <a:p>
            <a:fld id="{08BCBF97-276C-4C48-9D51-FEDAE2488802}" type="datetimeFigureOut">
              <a:rPr lang="en-GB" smtClean="0"/>
              <a:t>14/11/2023</a:t>
            </a:fld>
            <a:endParaRPr lang="en-GB" dirty="0"/>
          </a:p>
        </p:txBody>
      </p:sp>
      <p:sp>
        <p:nvSpPr>
          <p:cNvPr id="5" name="Footer Placeholder 4">
            <a:extLst>
              <a:ext uri="{FF2B5EF4-FFF2-40B4-BE49-F238E27FC236}">
                <a16:creationId xmlns:a16="http://schemas.microsoft.com/office/drawing/2014/main" id="{30BEFE7F-36FF-4F22-9041-C6E3D4AE97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87C00FB-9DC9-4370-92CE-07941CE9DAFA}"/>
              </a:ext>
            </a:extLst>
          </p:cNvPr>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247448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2727-0670-4551-9D25-A6C9B983BF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BB5985-8252-49C3-8A05-EF9B8974E5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7DD6D6-0AA2-4BD8-AA3F-4E9CF7FCBAF5}"/>
              </a:ext>
            </a:extLst>
          </p:cNvPr>
          <p:cNvSpPr>
            <a:spLocks noGrp="1"/>
          </p:cNvSpPr>
          <p:nvPr>
            <p:ph type="dt" sz="half" idx="10"/>
          </p:nvPr>
        </p:nvSpPr>
        <p:spPr/>
        <p:txBody>
          <a:bodyPr/>
          <a:lstStyle/>
          <a:p>
            <a:fld id="{08BCBF97-276C-4C48-9D51-FEDAE2488802}" type="datetimeFigureOut">
              <a:rPr lang="en-GB" smtClean="0"/>
              <a:t>14/11/2023</a:t>
            </a:fld>
            <a:endParaRPr lang="en-GB" dirty="0"/>
          </a:p>
        </p:txBody>
      </p:sp>
      <p:sp>
        <p:nvSpPr>
          <p:cNvPr id="5" name="Footer Placeholder 4">
            <a:extLst>
              <a:ext uri="{FF2B5EF4-FFF2-40B4-BE49-F238E27FC236}">
                <a16:creationId xmlns:a16="http://schemas.microsoft.com/office/drawing/2014/main" id="{EAA5C356-FB11-4E12-A46A-6FFA2440A953}"/>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98850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5F08-B38A-4647-809F-A0A9F86D92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CCD067-CBC0-4AAF-9EBD-115B58BEB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802CAF-A041-4821-9866-E735A37C2C6A}"/>
              </a:ext>
            </a:extLst>
          </p:cNvPr>
          <p:cNvSpPr>
            <a:spLocks noGrp="1"/>
          </p:cNvSpPr>
          <p:nvPr>
            <p:ph type="dt" sz="half" idx="10"/>
          </p:nvPr>
        </p:nvSpPr>
        <p:spPr/>
        <p:txBody>
          <a:bodyPr/>
          <a:lstStyle/>
          <a:p>
            <a:fld id="{08BCBF97-276C-4C48-9D51-FEDAE2488802}" type="datetimeFigureOut">
              <a:rPr lang="en-GB" smtClean="0"/>
              <a:t>14/11/2023</a:t>
            </a:fld>
            <a:endParaRPr lang="en-GB" dirty="0"/>
          </a:p>
        </p:txBody>
      </p:sp>
      <p:sp>
        <p:nvSpPr>
          <p:cNvPr id="5" name="Footer Placeholder 4">
            <a:extLst>
              <a:ext uri="{FF2B5EF4-FFF2-40B4-BE49-F238E27FC236}">
                <a16:creationId xmlns:a16="http://schemas.microsoft.com/office/drawing/2014/main" id="{0B5CA37D-FA80-4D35-AE34-F3BF47619C7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CE162FA-F034-4401-B9CE-29849E9ADE07}"/>
              </a:ext>
            </a:extLst>
          </p:cNvPr>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334018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5DE8-A55F-4D1D-B6DE-6B42A5CC41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6C63FA-884D-479E-A567-9A7C23DF89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0231EF-EE9D-44F5-AEEC-067612B0E8E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C7B2AA-40EB-444A-8FD7-538768ABAE99}"/>
              </a:ext>
            </a:extLst>
          </p:cNvPr>
          <p:cNvSpPr>
            <a:spLocks noGrp="1"/>
          </p:cNvSpPr>
          <p:nvPr>
            <p:ph type="dt" sz="half" idx="10"/>
          </p:nvPr>
        </p:nvSpPr>
        <p:spPr/>
        <p:txBody>
          <a:bodyPr/>
          <a:lstStyle/>
          <a:p>
            <a:fld id="{08BCBF97-276C-4C48-9D51-FEDAE2488802}" type="datetimeFigureOut">
              <a:rPr lang="en-GB" smtClean="0"/>
              <a:t>14/11/2023</a:t>
            </a:fld>
            <a:endParaRPr lang="en-GB" dirty="0"/>
          </a:p>
        </p:txBody>
      </p:sp>
      <p:sp>
        <p:nvSpPr>
          <p:cNvPr id="6" name="Footer Placeholder 5">
            <a:extLst>
              <a:ext uri="{FF2B5EF4-FFF2-40B4-BE49-F238E27FC236}">
                <a16:creationId xmlns:a16="http://schemas.microsoft.com/office/drawing/2014/main" id="{D3C98478-DF86-468A-A283-1B282D97AC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9D86A3E-FF1B-40C6-A813-2365DA6FB483}"/>
              </a:ext>
            </a:extLst>
          </p:cNvPr>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311079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DCB10-18EC-4CA6-BECF-33B9454F261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017C4E-27C5-407E-88F5-5CAF7B64AA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376494-F848-4AC6-B7A8-221FF5D2DD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7AB7AC-01B7-481B-9EF3-F021C19907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D091D8-3D23-4351-A137-FEC961FF06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10699E-7026-4FA9-8C98-5C015AC87EF4}"/>
              </a:ext>
            </a:extLst>
          </p:cNvPr>
          <p:cNvSpPr>
            <a:spLocks noGrp="1"/>
          </p:cNvSpPr>
          <p:nvPr>
            <p:ph type="dt" sz="half" idx="10"/>
          </p:nvPr>
        </p:nvSpPr>
        <p:spPr/>
        <p:txBody>
          <a:bodyPr/>
          <a:lstStyle/>
          <a:p>
            <a:fld id="{08BCBF97-276C-4C48-9D51-FEDAE2488802}" type="datetimeFigureOut">
              <a:rPr lang="en-GB" smtClean="0"/>
              <a:t>14/11/2023</a:t>
            </a:fld>
            <a:endParaRPr lang="en-GB" dirty="0"/>
          </a:p>
        </p:txBody>
      </p:sp>
      <p:sp>
        <p:nvSpPr>
          <p:cNvPr id="8" name="Footer Placeholder 7">
            <a:extLst>
              <a:ext uri="{FF2B5EF4-FFF2-40B4-BE49-F238E27FC236}">
                <a16:creationId xmlns:a16="http://schemas.microsoft.com/office/drawing/2014/main" id="{69781B99-6684-4ED0-8427-0DEC803FFAC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0D3A9FF-3DBD-421B-B718-3872B72F8835}"/>
              </a:ext>
            </a:extLst>
          </p:cNvPr>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393190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F27D-B643-4A6F-9087-02BEEA2B49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A8ABEF-196F-4FFA-AB7D-BEB6618B771D}"/>
              </a:ext>
            </a:extLst>
          </p:cNvPr>
          <p:cNvSpPr>
            <a:spLocks noGrp="1"/>
          </p:cNvSpPr>
          <p:nvPr>
            <p:ph type="dt" sz="half" idx="10"/>
          </p:nvPr>
        </p:nvSpPr>
        <p:spPr/>
        <p:txBody>
          <a:bodyPr/>
          <a:lstStyle/>
          <a:p>
            <a:fld id="{08BCBF97-276C-4C48-9D51-FEDAE2488802}" type="datetimeFigureOut">
              <a:rPr lang="en-GB" smtClean="0"/>
              <a:t>14/11/2023</a:t>
            </a:fld>
            <a:endParaRPr lang="en-GB" dirty="0"/>
          </a:p>
        </p:txBody>
      </p:sp>
      <p:sp>
        <p:nvSpPr>
          <p:cNvPr id="4" name="Footer Placeholder 3">
            <a:extLst>
              <a:ext uri="{FF2B5EF4-FFF2-40B4-BE49-F238E27FC236}">
                <a16:creationId xmlns:a16="http://schemas.microsoft.com/office/drawing/2014/main" id="{15E3D4BA-7675-405F-9078-760C04DDAFA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216E90B-8C9E-44C7-B11D-5D7363733CFF}"/>
              </a:ext>
            </a:extLst>
          </p:cNvPr>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172218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F1408-EF7F-4250-86A1-44F51D127127}"/>
              </a:ext>
            </a:extLst>
          </p:cNvPr>
          <p:cNvSpPr>
            <a:spLocks noGrp="1"/>
          </p:cNvSpPr>
          <p:nvPr>
            <p:ph type="dt" sz="half" idx="10"/>
          </p:nvPr>
        </p:nvSpPr>
        <p:spPr/>
        <p:txBody>
          <a:bodyPr/>
          <a:lstStyle/>
          <a:p>
            <a:fld id="{08BCBF97-276C-4C48-9D51-FEDAE2488802}" type="datetimeFigureOut">
              <a:rPr lang="en-GB" smtClean="0"/>
              <a:t>14/11/2023</a:t>
            </a:fld>
            <a:endParaRPr lang="en-GB" dirty="0"/>
          </a:p>
        </p:txBody>
      </p:sp>
      <p:sp>
        <p:nvSpPr>
          <p:cNvPr id="3" name="Footer Placeholder 2">
            <a:extLst>
              <a:ext uri="{FF2B5EF4-FFF2-40B4-BE49-F238E27FC236}">
                <a16:creationId xmlns:a16="http://schemas.microsoft.com/office/drawing/2014/main" id="{6FB2E36C-B470-47F6-A882-55A41B2408A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7A6342E-67DB-4933-83CF-EF838C6E9EEC}"/>
              </a:ext>
            </a:extLst>
          </p:cNvPr>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46903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1FD8-9FF3-4D8B-B3F3-2A4F1EB292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63A115-8A57-45BC-B8CC-6413CEF3CA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C7BB0A-3C5C-435B-84BB-D7199A1D5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4744B3-2C15-4E9E-819F-0A5200D447C2}"/>
              </a:ext>
            </a:extLst>
          </p:cNvPr>
          <p:cNvSpPr>
            <a:spLocks noGrp="1"/>
          </p:cNvSpPr>
          <p:nvPr>
            <p:ph type="dt" sz="half" idx="10"/>
          </p:nvPr>
        </p:nvSpPr>
        <p:spPr/>
        <p:txBody>
          <a:bodyPr/>
          <a:lstStyle/>
          <a:p>
            <a:fld id="{08BCBF97-276C-4C48-9D51-FEDAE2488802}" type="datetimeFigureOut">
              <a:rPr lang="en-GB" smtClean="0"/>
              <a:t>14/11/2023</a:t>
            </a:fld>
            <a:endParaRPr lang="en-GB" dirty="0"/>
          </a:p>
        </p:txBody>
      </p:sp>
      <p:sp>
        <p:nvSpPr>
          <p:cNvPr id="6" name="Footer Placeholder 5">
            <a:extLst>
              <a:ext uri="{FF2B5EF4-FFF2-40B4-BE49-F238E27FC236}">
                <a16:creationId xmlns:a16="http://schemas.microsoft.com/office/drawing/2014/main" id="{D7293C5F-DC3D-4442-97B2-A59ADEB05DB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9E8E506-7728-461E-B9B1-80C6060736EC}"/>
              </a:ext>
            </a:extLst>
          </p:cNvPr>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18869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7F079-966A-474E-8D4B-9387C265D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1EEF63-D158-48E0-9389-388378BFC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DCE3FEE-C11E-499D-BD9B-4C5F74581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02E565-CEF0-42DD-AAE4-24793AF5882A}"/>
              </a:ext>
            </a:extLst>
          </p:cNvPr>
          <p:cNvSpPr>
            <a:spLocks noGrp="1"/>
          </p:cNvSpPr>
          <p:nvPr>
            <p:ph type="dt" sz="half" idx="10"/>
          </p:nvPr>
        </p:nvSpPr>
        <p:spPr/>
        <p:txBody>
          <a:bodyPr/>
          <a:lstStyle/>
          <a:p>
            <a:fld id="{08BCBF97-276C-4C48-9D51-FEDAE2488802}" type="datetimeFigureOut">
              <a:rPr lang="en-GB" smtClean="0"/>
              <a:t>14/11/2023</a:t>
            </a:fld>
            <a:endParaRPr lang="en-GB" dirty="0"/>
          </a:p>
        </p:txBody>
      </p:sp>
      <p:sp>
        <p:nvSpPr>
          <p:cNvPr id="6" name="Footer Placeholder 5">
            <a:extLst>
              <a:ext uri="{FF2B5EF4-FFF2-40B4-BE49-F238E27FC236}">
                <a16:creationId xmlns:a16="http://schemas.microsoft.com/office/drawing/2014/main" id="{10C62903-0CBD-4061-9C06-FDC09C04057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FC8CE9A-3A74-4943-8D3F-CD2740E14210}"/>
              </a:ext>
            </a:extLst>
          </p:cNvPr>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105055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75C56F-82E4-4235-AA59-010E9A0C2E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8FAC07-B1CA-4FE2-9009-EF22CC0BF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1FD2CD-0B04-41C7-AB3E-30B052E77E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CBF97-276C-4C48-9D51-FEDAE2488802}" type="datetimeFigureOut">
              <a:rPr lang="en-GB" smtClean="0"/>
              <a:t>14/11/2023</a:t>
            </a:fld>
            <a:endParaRPr lang="en-GB" dirty="0"/>
          </a:p>
        </p:txBody>
      </p:sp>
      <p:sp>
        <p:nvSpPr>
          <p:cNvPr id="5" name="Footer Placeholder 4">
            <a:extLst>
              <a:ext uri="{FF2B5EF4-FFF2-40B4-BE49-F238E27FC236}">
                <a16:creationId xmlns:a16="http://schemas.microsoft.com/office/drawing/2014/main" id="{D04E849F-16E8-4CD3-B979-8B75EE0B7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67EF6D2-F688-4CCF-B997-03B6E8F45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DCD29-6A17-470B-B0AF-D67357AD1B81}" type="slidenum">
              <a:rPr lang="en-GB" smtClean="0"/>
              <a:t>‹#›</a:t>
            </a:fld>
            <a:endParaRPr lang="en-GB" dirty="0"/>
          </a:p>
        </p:txBody>
      </p:sp>
    </p:spTree>
    <p:extLst>
      <p:ext uri="{BB962C8B-B14F-4D97-AF65-F5344CB8AC3E}">
        <p14:creationId xmlns:p14="http://schemas.microsoft.com/office/powerpoint/2010/main" val="40094376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564D24-4A5A-7A2B-7591-D6626EEADD8C}"/>
              </a:ext>
            </a:extLst>
          </p:cNvPr>
          <p:cNvSpPr>
            <a:spLocks noGrp="1"/>
          </p:cNvSpPr>
          <p:nvPr>
            <p:ph type="title"/>
          </p:nvPr>
        </p:nvSpPr>
        <p:spPr>
          <a:xfrm>
            <a:off x="831850" y="1709738"/>
            <a:ext cx="10515600" cy="2146645"/>
          </a:xfrm>
        </p:spPr>
        <p:txBody>
          <a:bodyPr>
            <a:normAutofit fontScale="90000"/>
          </a:bodyPr>
          <a:lstStyle/>
          <a:p>
            <a:pPr algn="ctr"/>
            <a:r>
              <a:rPr lang="en-GB" b="1" dirty="0"/>
              <a:t>Managing the risk of those who present a risk of harm, in a church context</a:t>
            </a:r>
          </a:p>
        </p:txBody>
      </p:sp>
      <p:sp>
        <p:nvSpPr>
          <p:cNvPr id="5" name="Text Placeholder 4">
            <a:extLst>
              <a:ext uri="{FF2B5EF4-FFF2-40B4-BE49-F238E27FC236}">
                <a16:creationId xmlns:a16="http://schemas.microsoft.com/office/drawing/2014/main" id="{78D13102-6189-6014-852E-7AE2364290EE}"/>
              </a:ext>
            </a:extLst>
          </p:cNvPr>
          <p:cNvSpPr>
            <a:spLocks noGrp="1"/>
          </p:cNvSpPr>
          <p:nvPr>
            <p:ph type="body" idx="1"/>
          </p:nvPr>
        </p:nvSpPr>
        <p:spPr/>
        <p:txBody>
          <a:bodyPr/>
          <a:lstStyle/>
          <a:p>
            <a:r>
              <a:rPr lang="en-GB" b="1" dirty="0"/>
              <a:t>Julie O’Hara </a:t>
            </a:r>
          </a:p>
          <a:p>
            <a:r>
              <a:rPr lang="en-GB" b="1" dirty="0"/>
              <a:t>Deputy Director – Development </a:t>
            </a:r>
          </a:p>
          <a:p>
            <a:r>
              <a:rPr lang="en-GB" b="1" dirty="0"/>
              <a:t>National Safeguarding Team </a:t>
            </a:r>
          </a:p>
        </p:txBody>
      </p:sp>
    </p:spTree>
    <p:extLst>
      <p:ext uri="{BB962C8B-B14F-4D97-AF65-F5344CB8AC3E}">
        <p14:creationId xmlns:p14="http://schemas.microsoft.com/office/powerpoint/2010/main" val="94696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684BAA-E8F1-B2FD-2A0F-2960CE26BC57}"/>
              </a:ext>
            </a:extLst>
          </p:cNvPr>
          <p:cNvSpPr>
            <a:spLocks noGrp="1"/>
          </p:cNvSpPr>
          <p:nvPr>
            <p:ph type="title"/>
          </p:nvPr>
        </p:nvSpPr>
        <p:spPr>
          <a:xfrm>
            <a:off x="831850" y="1709738"/>
            <a:ext cx="10515600" cy="2173149"/>
          </a:xfrm>
        </p:spPr>
        <p:txBody>
          <a:bodyPr/>
          <a:lstStyle/>
          <a:p>
            <a:pPr algn="ctr"/>
            <a:r>
              <a:rPr lang="en-GB" b="1" dirty="0"/>
              <a:t>Any Questions? </a:t>
            </a:r>
          </a:p>
        </p:txBody>
      </p:sp>
      <p:sp>
        <p:nvSpPr>
          <p:cNvPr id="3" name="Content Placeholder 2">
            <a:extLst>
              <a:ext uri="{FF2B5EF4-FFF2-40B4-BE49-F238E27FC236}">
                <a16:creationId xmlns:a16="http://schemas.microsoft.com/office/drawing/2014/main" id="{ED83519D-E45A-CAA3-B256-1EC647972F7A}"/>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61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DA4C-E7E4-D78C-DA6A-FFFA5754894C}"/>
              </a:ext>
            </a:extLst>
          </p:cNvPr>
          <p:cNvSpPr>
            <a:spLocks noGrp="1"/>
          </p:cNvSpPr>
          <p:nvPr>
            <p:ph type="title"/>
          </p:nvPr>
        </p:nvSpPr>
        <p:spPr/>
        <p:txBody>
          <a:bodyPr>
            <a:normAutofit/>
          </a:bodyPr>
          <a:lstStyle/>
          <a:p>
            <a:pPr algn="ctr"/>
            <a:r>
              <a:rPr lang="en-GB" sz="4800" b="1" dirty="0"/>
              <a:t>Housekeeping</a:t>
            </a:r>
          </a:p>
        </p:txBody>
      </p:sp>
      <p:pic>
        <p:nvPicPr>
          <p:cNvPr id="4" name="Picture 7">
            <a:extLst>
              <a:ext uri="{FF2B5EF4-FFF2-40B4-BE49-F238E27FC236}">
                <a16:creationId xmlns:a16="http://schemas.microsoft.com/office/drawing/2014/main" id="{BFB0F84C-1D0F-C6E5-118C-C424B86AD4D3}"/>
              </a:ext>
            </a:extLst>
          </p:cNvPr>
          <p:cNvPicPr>
            <a:picLocks noGrp="1" noChangeAspect="1"/>
          </p:cNvPicPr>
          <p:nvPr>
            <p:ph idx="1"/>
          </p:nvPr>
        </p:nvPicPr>
        <p:blipFill>
          <a:blip r:embed="rId3"/>
          <a:stretch>
            <a:fillRect/>
          </a:stretch>
        </p:blipFill>
        <p:spPr>
          <a:xfrm>
            <a:off x="838200" y="2244953"/>
            <a:ext cx="10515600" cy="3512682"/>
          </a:xfrm>
          <a:prstGeom prst="rect">
            <a:avLst/>
          </a:prstGeom>
        </p:spPr>
      </p:pic>
    </p:spTree>
    <p:extLst>
      <p:ext uri="{BB962C8B-B14F-4D97-AF65-F5344CB8AC3E}">
        <p14:creationId xmlns:p14="http://schemas.microsoft.com/office/powerpoint/2010/main" val="166673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795C1-B06F-199C-35B4-6FEC8812F958}"/>
              </a:ext>
            </a:extLst>
          </p:cNvPr>
          <p:cNvSpPr>
            <a:spLocks noGrp="1"/>
          </p:cNvSpPr>
          <p:nvPr>
            <p:ph type="title"/>
          </p:nvPr>
        </p:nvSpPr>
        <p:spPr>
          <a:xfrm>
            <a:off x="838200" y="365125"/>
            <a:ext cx="10515600" cy="973345"/>
          </a:xfrm>
        </p:spPr>
        <p:txBody>
          <a:bodyPr>
            <a:normAutofit/>
          </a:bodyPr>
          <a:lstStyle/>
          <a:p>
            <a:pPr algn="ctr"/>
            <a:r>
              <a:rPr lang="en-GB" sz="4800" b="1" dirty="0"/>
              <a:t>Aims of today </a:t>
            </a:r>
          </a:p>
        </p:txBody>
      </p:sp>
      <p:sp>
        <p:nvSpPr>
          <p:cNvPr id="3" name="Content Placeholder 2">
            <a:extLst>
              <a:ext uri="{FF2B5EF4-FFF2-40B4-BE49-F238E27FC236}">
                <a16:creationId xmlns:a16="http://schemas.microsoft.com/office/drawing/2014/main" id="{472749F1-A1DF-F7F5-0B6C-4E48A480B8BB}"/>
              </a:ext>
            </a:extLst>
          </p:cNvPr>
          <p:cNvSpPr>
            <a:spLocks noGrp="1"/>
          </p:cNvSpPr>
          <p:nvPr>
            <p:ph idx="1"/>
          </p:nvPr>
        </p:nvSpPr>
        <p:spPr>
          <a:xfrm>
            <a:off x="838200" y="1338470"/>
            <a:ext cx="10515600" cy="4838493"/>
          </a:xfrm>
        </p:spPr>
        <p:txBody>
          <a:bodyPr>
            <a:normAutofit fontScale="92500" lnSpcReduction="10000"/>
          </a:bodyPr>
          <a:lstStyle/>
          <a:p>
            <a:pPr marL="0" indent="0">
              <a:buNone/>
            </a:pPr>
            <a:r>
              <a:rPr lang="en-GB" sz="4000" b="1" dirty="0"/>
              <a:t>By the end of today's workshop, you will be able to</a:t>
            </a:r>
            <a:r>
              <a:rPr lang="en-GB" sz="4000" dirty="0"/>
              <a:t>:</a:t>
            </a:r>
          </a:p>
          <a:p>
            <a:r>
              <a:rPr lang="en-GB" sz="4000" dirty="0"/>
              <a:t>Articulate what risk of harm means and why it is important that you understand the risk someone presents to you and others;</a:t>
            </a:r>
          </a:p>
          <a:p>
            <a:r>
              <a:rPr lang="en-GB" sz="4000" dirty="0"/>
              <a:t>Talk about your fears and recognise that these are normal feelings, and that it is ok to share with your Diocesan Safeguarding Team;</a:t>
            </a:r>
          </a:p>
          <a:p>
            <a:r>
              <a:rPr lang="en-GB" sz="4000" dirty="0"/>
              <a:t>Understand that a good safeguarding culture helps us to manage risk of harm.   </a:t>
            </a:r>
          </a:p>
          <a:p>
            <a:endParaRPr lang="en-GB" sz="4000" dirty="0"/>
          </a:p>
        </p:txBody>
      </p:sp>
    </p:spTree>
    <p:extLst>
      <p:ext uri="{BB962C8B-B14F-4D97-AF65-F5344CB8AC3E}">
        <p14:creationId xmlns:p14="http://schemas.microsoft.com/office/powerpoint/2010/main" val="301408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E494-1708-066F-C50D-1803A8354049}"/>
              </a:ext>
            </a:extLst>
          </p:cNvPr>
          <p:cNvSpPr>
            <a:spLocks noGrp="1"/>
          </p:cNvSpPr>
          <p:nvPr>
            <p:ph type="title"/>
          </p:nvPr>
        </p:nvSpPr>
        <p:spPr>
          <a:xfrm>
            <a:off x="838200" y="365126"/>
            <a:ext cx="10515600" cy="933588"/>
          </a:xfrm>
        </p:spPr>
        <p:txBody>
          <a:bodyPr>
            <a:normAutofit/>
          </a:bodyPr>
          <a:lstStyle/>
          <a:p>
            <a:pPr algn="ctr"/>
            <a:r>
              <a:rPr lang="en-GB" sz="4800" b="1" dirty="0"/>
              <a:t>Risk in the church context </a:t>
            </a:r>
          </a:p>
        </p:txBody>
      </p:sp>
      <p:sp>
        <p:nvSpPr>
          <p:cNvPr id="3" name="Content Placeholder 2">
            <a:extLst>
              <a:ext uri="{FF2B5EF4-FFF2-40B4-BE49-F238E27FC236}">
                <a16:creationId xmlns:a16="http://schemas.microsoft.com/office/drawing/2014/main" id="{07EB15C9-4F2F-4BBB-EFFA-64A468F17D33}"/>
              </a:ext>
            </a:extLst>
          </p:cNvPr>
          <p:cNvSpPr>
            <a:spLocks noGrp="1"/>
          </p:cNvSpPr>
          <p:nvPr>
            <p:ph idx="1"/>
          </p:nvPr>
        </p:nvSpPr>
        <p:spPr>
          <a:xfrm>
            <a:off x="838200" y="1298714"/>
            <a:ext cx="10515600" cy="4878249"/>
          </a:xfrm>
        </p:spPr>
        <p:txBody>
          <a:bodyPr/>
          <a:lstStyle/>
          <a:p>
            <a:pPr marL="0" marR="0" indent="0" algn="ctr">
              <a:spcBef>
                <a:spcPts val="1001"/>
              </a:spcBef>
              <a:spcAft>
                <a:spcPts val="0"/>
              </a:spcAft>
              <a:buNone/>
            </a:pPr>
            <a:endParaRPr lang="en-GB" sz="3600" i="1" kern="1200" dirty="0">
              <a:ln>
                <a:noFill/>
              </a:ln>
              <a:effectLst/>
              <a:latin typeface="Calibri" panose="020F0502020204030204" pitchFamily="34" charset="0"/>
            </a:endParaRPr>
          </a:p>
          <a:p>
            <a:pPr marL="0" marR="0" indent="0" algn="ctr">
              <a:spcBef>
                <a:spcPts val="1001"/>
              </a:spcBef>
              <a:spcAft>
                <a:spcPts val="0"/>
              </a:spcAft>
              <a:buNone/>
            </a:pPr>
            <a:r>
              <a:rPr lang="en-GB" sz="3600" i="1" kern="1200" dirty="0">
                <a:ln>
                  <a:noFill/>
                </a:ln>
                <a:effectLst/>
                <a:latin typeface="Calibri" panose="020F0502020204030204" pitchFamily="34" charset="0"/>
              </a:rPr>
              <a:t>“Safeguarding is everyone’s business. For faith-based organisations and communities, getting this right can be challenging but it must be at the heart of everything they do. Recognising the risks and understanding that abusers can hide in plain sight is more than a tick-box exercise, it’s about culture and behaviour.”</a:t>
            </a:r>
            <a:endParaRPr lang="en-GB" sz="3600" kern="1400" dirty="0">
              <a:ln>
                <a:noFill/>
              </a:ln>
              <a:effectLst/>
              <a:latin typeface="Calibri" panose="020F0502020204030204" pitchFamily="34" charset="0"/>
            </a:endParaRPr>
          </a:p>
          <a:p>
            <a:pPr marL="0" marR="0" indent="0" algn="ctr">
              <a:spcBef>
                <a:spcPts val="1001"/>
              </a:spcBef>
              <a:spcAft>
                <a:spcPts val="0"/>
              </a:spcAft>
              <a:buNone/>
            </a:pPr>
            <a:r>
              <a:rPr lang="en-GB" sz="3600" b="1" i="1" kern="1200" dirty="0">
                <a:ln>
                  <a:noFill/>
                </a:ln>
                <a:effectLst/>
                <a:latin typeface="Calibri" panose="020F0502020204030204" pitchFamily="34" charset="0"/>
              </a:rPr>
              <a:t>Paul Burstow, Chair, SCIE</a:t>
            </a:r>
            <a:endParaRPr lang="en-GB" sz="3600" kern="1400" dirty="0">
              <a:ln>
                <a:noFill/>
              </a:ln>
              <a:effectLst/>
              <a:latin typeface="Calibri" panose="020F0502020204030204" pitchFamily="34" charset="0"/>
            </a:endParaRPr>
          </a:p>
          <a:p>
            <a:endParaRPr lang="en-GB" dirty="0"/>
          </a:p>
        </p:txBody>
      </p:sp>
    </p:spTree>
    <p:extLst>
      <p:ext uri="{BB962C8B-B14F-4D97-AF65-F5344CB8AC3E}">
        <p14:creationId xmlns:p14="http://schemas.microsoft.com/office/powerpoint/2010/main" val="405248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0E2EB-04B8-B039-30A6-DBE29F1BB561}"/>
              </a:ext>
            </a:extLst>
          </p:cNvPr>
          <p:cNvSpPr>
            <a:spLocks noGrp="1"/>
          </p:cNvSpPr>
          <p:nvPr>
            <p:ph type="title"/>
          </p:nvPr>
        </p:nvSpPr>
        <p:spPr>
          <a:xfrm>
            <a:off x="838200" y="365125"/>
            <a:ext cx="10515600" cy="840823"/>
          </a:xfrm>
        </p:spPr>
        <p:txBody>
          <a:bodyPr>
            <a:noAutofit/>
          </a:bodyPr>
          <a:lstStyle/>
          <a:p>
            <a:pPr algn="ctr"/>
            <a:r>
              <a:rPr lang="en-GB" sz="4800" b="1" dirty="0"/>
              <a:t>Why do we allow people who present a risk of harm to worship? </a:t>
            </a:r>
          </a:p>
        </p:txBody>
      </p:sp>
      <p:sp>
        <p:nvSpPr>
          <p:cNvPr id="3" name="Content Placeholder 2">
            <a:extLst>
              <a:ext uri="{FF2B5EF4-FFF2-40B4-BE49-F238E27FC236}">
                <a16:creationId xmlns:a16="http://schemas.microsoft.com/office/drawing/2014/main" id="{C154FA46-831A-C432-4032-BFE7E31E971A}"/>
              </a:ext>
            </a:extLst>
          </p:cNvPr>
          <p:cNvSpPr>
            <a:spLocks noGrp="1"/>
          </p:cNvSpPr>
          <p:nvPr>
            <p:ph idx="1"/>
          </p:nvPr>
        </p:nvSpPr>
        <p:spPr>
          <a:xfrm>
            <a:off x="838200" y="1205948"/>
            <a:ext cx="10515600" cy="4971015"/>
          </a:xfrm>
        </p:spPr>
        <p:txBody>
          <a:bodyPr/>
          <a:lstStyle/>
          <a:p>
            <a:endParaRPr lang="en-GB" sz="3600" b="1" dirty="0"/>
          </a:p>
          <a:p>
            <a:pPr marL="0" indent="0">
              <a:buNone/>
            </a:pPr>
            <a:r>
              <a:rPr lang="en-GB" sz="3600" b="1" dirty="0"/>
              <a:t>The House of Bishops’ Safeguarding Policy 2017 states</a:t>
            </a:r>
            <a:r>
              <a:rPr lang="en-GB" sz="3600" dirty="0"/>
              <a:t>:</a:t>
            </a:r>
          </a:p>
          <a:p>
            <a:pPr marL="457200" lvl="1" indent="0" algn="ctr">
              <a:buNone/>
            </a:pPr>
            <a:r>
              <a:rPr lang="en-GB" sz="3600" dirty="0"/>
              <a:t>“The Church, based on the message of the gospel, opens its doors to all.  It will therefore endeavour to offer pastoral care and support to any member of the church community who may present a known risk.”</a:t>
            </a:r>
          </a:p>
          <a:p>
            <a:pPr marL="457200" lvl="1" indent="0">
              <a:buNone/>
            </a:pPr>
            <a:endParaRPr lang="en-GB"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207596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9466D-B2D3-3ADD-E9BE-26519619C32A}"/>
              </a:ext>
            </a:extLst>
          </p:cNvPr>
          <p:cNvSpPr>
            <a:spLocks noGrp="1"/>
          </p:cNvSpPr>
          <p:nvPr>
            <p:ph type="title"/>
          </p:nvPr>
        </p:nvSpPr>
        <p:spPr>
          <a:xfrm>
            <a:off x="838200" y="365126"/>
            <a:ext cx="10515600" cy="907084"/>
          </a:xfrm>
        </p:spPr>
        <p:txBody>
          <a:bodyPr>
            <a:normAutofit/>
          </a:bodyPr>
          <a:lstStyle/>
          <a:p>
            <a:pPr algn="ctr"/>
            <a:r>
              <a:rPr lang="en-GB" sz="4800" b="1" dirty="0"/>
              <a:t>What does risk of harm mean? </a:t>
            </a:r>
          </a:p>
        </p:txBody>
      </p:sp>
      <p:sp>
        <p:nvSpPr>
          <p:cNvPr id="3" name="Content Placeholder 2">
            <a:extLst>
              <a:ext uri="{FF2B5EF4-FFF2-40B4-BE49-F238E27FC236}">
                <a16:creationId xmlns:a16="http://schemas.microsoft.com/office/drawing/2014/main" id="{0A036A81-1A1C-1BAD-3089-14A44A70C3DE}"/>
              </a:ext>
            </a:extLst>
          </p:cNvPr>
          <p:cNvSpPr>
            <a:spLocks noGrp="1"/>
          </p:cNvSpPr>
          <p:nvPr>
            <p:ph idx="1"/>
          </p:nvPr>
        </p:nvSpPr>
        <p:spPr>
          <a:xfrm>
            <a:off x="838200" y="1391478"/>
            <a:ext cx="10515600" cy="4785485"/>
          </a:xfrm>
        </p:spPr>
        <p:txBody>
          <a:bodyPr>
            <a:normAutofit fontScale="92500" lnSpcReduction="10000"/>
          </a:bodyPr>
          <a:lstStyle/>
          <a:p>
            <a:r>
              <a:rPr lang="en-GB" b="1" dirty="0"/>
              <a:t>Question:  What does risk of harm mean to you? </a:t>
            </a:r>
          </a:p>
          <a:p>
            <a:endParaRPr lang="en-GB" dirty="0"/>
          </a:p>
          <a:p>
            <a:r>
              <a:rPr lang="en-GB" dirty="0"/>
              <a:t>Definition (Generic):  A source or situation with the potential for harm in terms of human injury, ill health. Damage to property, financial loss, or impact on over all well being, or a combination of these.  </a:t>
            </a:r>
          </a:p>
          <a:p>
            <a:endParaRPr lang="en-GB" dirty="0"/>
          </a:p>
          <a:p>
            <a:r>
              <a:rPr lang="en-GB" dirty="0"/>
              <a:t>Definition (Legal) Risk of harm means a significant danger that a child/vulnerable adult will suffer serious harm other than by accidental means, which harm would be likely to cause physical injury, neglect, emotional maltreatment or sexual abuse.</a:t>
            </a:r>
          </a:p>
          <a:p>
            <a:endParaRPr lang="en-GB" dirty="0"/>
          </a:p>
          <a:p>
            <a:r>
              <a:rPr lang="en-GB" b="1" dirty="0"/>
              <a:t>Question: What are your fears? </a:t>
            </a:r>
          </a:p>
          <a:p>
            <a:endParaRPr lang="en-GB" dirty="0"/>
          </a:p>
          <a:p>
            <a:endParaRPr lang="en-GB" dirty="0"/>
          </a:p>
        </p:txBody>
      </p:sp>
    </p:spTree>
    <p:extLst>
      <p:ext uri="{BB962C8B-B14F-4D97-AF65-F5344CB8AC3E}">
        <p14:creationId xmlns:p14="http://schemas.microsoft.com/office/powerpoint/2010/main" val="277473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20136-E46A-1289-08DC-F49FC34E58FD}"/>
              </a:ext>
            </a:extLst>
          </p:cNvPr>
          <p:cNvSpPr>
            <a:spLocks noGrp="1"/>
          </p:cNvSpPr>
          <p:nvPr>
            <p:ph type="title"/>
          </p:nvPr>
        </p:nvSpPr>
        <p:spPr>
          <a:xfrm>
            <a:off x="838200" y="365125"/>
            <a:ext cx="10515600" cy="1026353"/>
          </a:xfrm>
        </p:spPr>
        <p:txBody>
          <a:bodyPr>
            <a:normAutofit/>
          </a:bodyPr>
          <a:lstStyle/>
          <a:p>
            <a:pPr algn="ctr"/>
            <a:r>
              <a:rPr lang="en-GB" sz="4800" b="1" dirty="0"/>
              <a:t>How do we manage risk of harm? </a:t>
            </a:r>
          </a:p>
        </p:txBody>
      </p:sp>
      <p:sp>
        <p:nvSpPr>
          <p:cNvPr id="3" name="Content Placeholder 2">
            <a:extLst>
              <a:ext uri="{FF2B5EF4-FFF2-40B4-BE49-F238E27FC236}">
                <a16:creationId xmlns:a16="http://schemas.microsoft.com/office/drawing/2014/main" id="{8FD4F553-2599-E147-72DD-4F17AD6DB9CA}"/>
              </a:ext>
            </a:extLst>
          </p:cNvPr>
          <p:cNvSpPr>
            <a:spLocks noGrp="1"/>
          </p:cNvSpPr>
          <p:nvPr>
            <p:ph idx="1"/>
          </p:nvPr>
        </p:nvSpPr>
        <p:spPr>
          <a:xfrm>
            <a:off x="838200" y="1391478"/>
            <a:ext cx="10515600" cy="4785485"/>
          </a:xfrm>
        </p:spPr>
        <p:txBody>
          <a:bodyPr/>
          <a:lstStyle/>
          <a:p>
            <a:r>
              <a:rPr lang="en-GB" dirty="0"/>
              <a:t>Refer to your Diocesan Safeguarding Team (remember risk of harm is not always those with a conviction);</a:t>
            </a:r>
          </a:p>
          <a:p>
            <a:r>
              <a:rPr lang="en-GB" dirty="0"/>
              <a:t>DSA will:</a:t>
            </a:r>
          </a:p>
          <a:p>
            <a:pPr lvl="1"/>
            <a:r>
              <a:rPr lang="en-GB" dirty="0"/>
              <a:t>Meet with the person </a:t>
            </a:r>
          </a:p>
          <a:p>
            <a:pPr lvl="1"/>
            <a:r>
              <a:rPr lang="en-GB" dirty="0"/>
              <a:t>Gather information from them, yourselves and partner agencies to make an assessment of risk in a church context.  </a:t>
            </a:r>
          </a:p>
          <a:p>
            <a:pPr lvl="1"/>
            <a:r>
              <a:rPr lang="en-GB" dirty="0"/>
              <a:t>Prepare a Safety Plan (if appropriate) and share this with the person, PSO, Incumbent and Reference Group Members;</a:t>
            </a:r>
          </a:p>
          <a:p>
            <a:r>
              <a:rPr lang="en-GB" dirty="0"/>
              <a:t>Managing risk is also about the environment ensuring that there is a good safeguarding culture in your parish.</a:t>
            </a:r>
          </a:p>
        </p:txBody>
      </p:sp>
    </p:spTree>
    <p:extLst>
      <p:ext uri="{BB962C8B-B14F-4D97-AF65-F5344CB8AC3E}">
        <p14:creationId xmlns:p14="http://schemas.microsoft.com/office/powerpoint/2010/main" val="4274334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54D2-0716-8FE7-804C-ECF37FF1C73E}"/>
              </a:ext>
            </a:extLst>
          </p:cNvPr>
          <p:cNvSpPr>
            <a:spLocks noGrp="1"/>
          </p:cNvSpPr>
          <p:nvPr>
            <p:ph type="title"/>
          </p:nvPr>
        </p:nvSpPr>
        <p:spPr>
          <a:xfrm>
            <a:off x="838200" y="365126"/>
            <a:ext cx="10515600" cy="920336"/>
          </a:xfrm>
        </p:spPr>
        <p:txBody>
          <a:bodyPr>
            <a:normAutofit/>
          </a:bodyPr>
          <a:lstStyle/>
          <a:p>
            <a:pPr algn="ctr"/>
            <a:r>
              <a:rPr lang="en-GB" sz="4800" b="1" dirty="0"/>
              <a:t>Why is a safe environment important? </a:t>
            </a:r>
          </a:p>
        </p:txBody>
      </p:sp>
      <p:pic>
        <p:nvPicPr>
          <p:cNvPr id="4" name="Content Placeholder 3">
            <a:extLst>
              <a:ext uri="{FF2B5EF4-FFF2-40B4-BE49-F238E27FC236}">
                <a16:creationId xmlns:a16="http://schemas.microsoft.com/office/drawing/2014/main" id="{F92AA5D1-04F2-E753-4706-45BCCCCDA16B}"/>
              </a:ext>
            </a:extLst>
          </p:cNvPr>
          <p:cNvPicPr>
            <a:picLocks noGrp="1" noChangeAspect="1"/>
          </p:cNvPicPr>
          <p:nvPr>
            <p:ph idx="1"/>
          </p:nvPr>
        </p:nvPicPr>
        <p:blipFill>
          <a:blip r:embed="rId3"/>
          <a:stretch>
            <a:fillRect/>
          </a:stretch>
        </p:blipFill>
        <p:spPr>
          <a:xfrm>
            <a:off x="1152938" y="1285462"/>
            <a:ext cx="9541565" cy="4891501"/>
          </a:xfrm>
          <a:prstGeom prst="rect">
            <a:avLst/>
          </a:prstGeom>
        </p:spPr>
      </p:pic>
    </p:spTree>
    <p:extLst>
      <p:ext uri="{BB962C8B-B14F-4D97-AF65-F5344CB8AC3E}">
        <p14:creationId xmlns:p14="http://schemas.microsoft.com/office/powerpoint/2010/main" val="157614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5CC9E-B978-E0C6-AE6A-5175249B3DFE}"/>
              </a:ext>
            </a:extLst>
          </p:cNvPr>
          <p:cNvSpPr>
            <a:spLocks noGrp="1"/>
          </p:cNvSpPr>
          <p:nvPr>
            <p:ph type="title"/>
          </p:nvPr>
        </p:nvSpPr>
        <p:spPr>
          <a:xfrm>
            <a:off x="838200" y="365126"/>
            <a:ext cx="10515600" cy="814318"/>
          </a:xfrm>
        </p:spPr>
        <p:txBody>
          <a:bodyPr>
            <a:normAutofit/>
          </a:bodyPr>
          <a:lstStyle/>
          <a:p>
            <a:pPr algn="ctr"/>
            <a:r>
              <a:rPr lang="en-GB" sz="4800" b="1" dirty="0"/>
              <a:t>Case scenarios</a:t>
            </a:r>
          </a:p>
        </p:txBody>
      </p:sp>
      <p:sp>
        <p:nvSpPr>
          <p:cNvPr id="3" name="Content Placeholder 2">
            <a:extLst>
              <a:ext uri="{FF2B5EF4-FFF2-40B4-BE49-F238E27FC236}">
                <a16:creationId xmlns:a16="http://schemas.microsoft.com/office/drawing/2014/main" id="{C342FBB3-139D-FA06-E9B7-39EA706EFAC4}"/>
              </a:ext>
            </a:extLst>
          </p:cNvPr>
          <p:cNvSpPr>
            <a:spLocks noGrp="1"/>
          </p:cNvSpPr>
          <p:nvPr>
            <p:ph idx="1"/>
          </p:nvPr>
        </p:nvSpPr>
        <p:spPr>
          <a:xfrm>
            <a:off x="838200" y="1179444"/>
            <a:ext cx="10515600" cy="4997519"/>
          </a:xfrm>
        </p:spPr>
        <p:txBody>
          <a:bodyPr/>
          <a:lstStyle/>
          <a:p>
            <a:endParaRPr lang="en-GB" dirty="0"/>
          </a:p>
          <a:p>
            <a:r>
              <a:rPr lang="en-GB" dirty="0"/>
              <a:t>With the people either side of you (groups of 3-4), read the scenario and discuss:</a:t>
            </a:r>
          </a:p>
          <a:p>
            <a:pPr lvl="1"/>
            <a:r>
              <a:rPr lang="en-GB" dirty="0"/>
              <a:t>What is the risk of harm?</a:t>
            </a:r>
          </a:p>
          <a:p>
            <a:pPr lvl="1"/>
            <a:r>
              <a:rPr lang="en-GB" dirty="0"/>
              <a:t>What steps should you take?</a:t>
            </a:r>
          </a:p>
          <a:p>
            <a:pPr lvl="1"/>
            <a:r>
              <a:rPr lang="en-GB" dirty="0"/>
              <a:t>What will happen next?</a:t>
            </a:r>
          </a:p>
          <a:p>
            <a:pPr lvl="1"/>
            <a:r>
              <a:rPr lang="en-GB" dirty="0"/>
              <a:t>What is your parish doing or could do to improve the safeguarding culture? </a:t>
            </a:r>
          </a:p>
          <a:p>
            <a:pPr marL="457200" lvl="1" indent="0">
              <a:buNone/>
            </a:pPr>
            <a:endParaRPr lang="en-GB" dirty="0"/>
          </a:p>
          <a:p>
            <a:r>
              <a:rPr lang="en-GB" dirty="0"/>
              <a:t>You have 10 minutes to discuss and then we will feedback as a group. </a:t>
            </a:r>
          </a:p>
        </p:txBody>
      </p:sp>
    </p:spTree>
    <p:extLst>
      <p:ext uri="{BB962C8B-B14F-4D97-AF65-F5344CB8AC3E}">
        <p14:creationId xmlns:p14="http://schemas.microsoft.com/office/powerpoint/2010/main" val="4332590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FE5A2083BBE84F81F4DCEEAB1FD0BF" ma:contentTypeVersion="15" ma:contentTypeDescription="Create a new document." ma:contentTypeScope="" ma:versionID="b782b62492785c7cf53924a780806a7c">
  <xsd:schema xmlns:xsd="http://www.w3.org/2001/XMLSchema" xmlns:xs="http://www.w3.org/2001/XMLSchema" xmlns:p="http://schemas.microsoft.com/office/2006/metadata/properties" xmlns:ns2="318c98c0-836b-4164-ba7e-95068a44fa69" xmlns:ns3="57f0d21b-3a4c-4129-9766-510284b609b5" targetNamespace="http://schemas.microsoft.com/office/2006/metadata/properties" ma:root="true" ma:fieldsID="e0aa7d05c96b7e7cbb72375affc1ab06" ns2:_="" ns3:_="">
    <xsd:import namespace="318c98c0-836b-4164-ba7e-95068a44fa69"/>
    <xsd:import namespace="57f0d21b-3a4c-4129-9766-510284b609b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Location" minOccurs="0"/>
                <xsd:element ref="ns3:MediaServiceOCR" minOccurs="0"/>
                <xsd:element ref="ns2:SharedWithUsers" minOccurs="0"/>
                <xsd:element ref="ns2: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8c98c0-836b-4164-ba7e-95068a44fa6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0" nillable="true" ma:displayName="Taxonomy Catch All Column" ma:hidden="true" ma:list="{e8959962-edab-4dc9-9dab-07ca15227228}" ma:internalName="TaxCatchAll" ma:showField="CatchAllData" ma:web="318c98c0-836b-4164-ba7e-95068a44fa6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f0d21b-3a4c-4129-9766-510284b609b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facffa2-239e-4c69-976d-c09dc0fc0ba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335931-038F-4EA1-A69D-80AF1C7D59B2}"/>
</file>

<file path=customXml/itemProps2.xml><?xml version="1.0" encoding="utf-8"?>
<ds:datastoreItem xmlns:ds="http://schemas.openxmlformats.org/officeDocument/2006/customXml" ds:itemID="{68106709-1A2B-44CA-B917-4B53A2EB512C}"/>
</file>

<file path=customXml/itemProps3.xml><?xml version="1.0" encoding="utf-8"?>
<ds:datastoreItem xmlns:ds="http://schemas.openxmlformats.org/officeDocument/2006/customXml" ds:itemID="{4D954E00-64A6-4B67-AB8B-CF5B3D95C0CE}"/>
</file>

<file path=docProps/app.xml><?xml version="1.0" encoding="utf-8"?>
<Properties xmlns="http://schemas.openxmlformats.org/officeDocument/2006/extended-properties" xmlns:vt="http://schemas.openxmlformats.org/officeDocument/2006/docPropsVTypes">
  <Template/>
  <TotalTime>0</TotalTime>
  <Words>910</Words>
  <Application>Microsoft Office PowerPoint</Application>
  <PresentationFormat>Widescreen</PresentationFormat>
  <Paragraphs>78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1_Office Theme</vt:lpstr>
      <vt:lpstr>Managing the risk of those who present a risk of harm, in a church context</vt:lpstr>
      <vt:lpstr>Housekeeping</vt:lpstr>
      <vt:lpstr>Aims of today </vt:lpstr>
      <vt:lpstr>Risk in the church context </vt:lpstr>
      <vt:lpstr>Why do we allow people who present a risk of harm to worship? </vt:lpstr>
      <vt:lpstr>What does risk of harm mean? </vt:lpstr>
      <vt:lpstr>How do we manage risk of harm? </vt:lpstr>
      <vt:lpstr>Why is a safe environment important? </vt:lpstr>
      <vt:lpstr>Case scenarios</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Clarke</dc:creator>
  <cp:lastModifiedBy>Julie O'Hara</cp:lastModifiedBy>
  <cp:revision>174</cp:revision>
  <cp:lastPrinted>2023-11-14T10:37:50Z</cp:lastPrinted>
  <dcterms:created xsi:type="dcterms:W3CDTF">2016-10-27T08:44:03Z</dcterms:created>
  <dcterms:modified xsi:type="dcterms:W3CDTF">2023-11-14T10:53:26Z</dcterms:modified>
</cp:coreProperties>
</file>