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99" r:id="rId3"/>
    <p:sldId id="300" r:id="rId4"/>
    <p:sldId id="301" r:id="rId5"/>
    <p:sldId id="302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>
        <p:scale>
          <a:sx n="66" d="100"/>
          <a:sy n="66" d="100"/>
        </p:scale>
        <p:origin x="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FD9B5-B83E-4FB3-A638-A3D1BE0CD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C6E1B-931B-4E82-A6DC-0B92EECB0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7FBB-273C-4F88-A8F8-2B0C076A2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64FE8-CD03-4CD6-9F4D-8584398C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26EFA-9305-4A8C-AD19-7427CFAB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36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D02F9-9C2C-4127-B6DE-F01A5653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FE2D7-6A68-49DD-911E-2D4388A21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4366D-DADC-454A-BBF4-63C20320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0C9B4-06DC-4F09-82D5-D5F9E8D19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54D6D-9AF9-47A9-A43A-415F4FEE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3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879FBF-FD71-4F25-BCF3-1A7E989A0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A836B-5306-43C8-B5CE-867BCB4F2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AFCF-6C00-4BBC-9AC4-97AD6FB9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A0BA2-3633-46FA-A208-C7B900DD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20927-BE56-457A-A3D3-C57D687AC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60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A1F2-959A-4120-8EE5-C3CB6479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F24E1-B8A0-4F4E-A979-92F34D359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39639-EE67-4F39-9176-CEBA5BD6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F2DF7-DD62-4C2F-A34E-72ED74F5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78D35-98B1-445E-8A42-C581A2FB5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99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67F5-84A7-4E47-A9A6-0D9E8322D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7AE2D-C03F-452D-BDF3-610FAFAA9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C1EBB-79D0-416D-947E-22896347E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79F47-861F-4EB2-BE0D-1625E898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0874D-61A6-4508-B3F6-9A2D26E45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9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F677-E12D-4E15-BE29-8678FFF7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0AFB7-C34A-424D-8405-40832F6C7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2EE75-764F-437B-9516-05AC18DC4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9611B-FE5C-415C-B517-3736E90F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D7D1D-06F0-4D0B-A291-FBC16EA18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A517F-BE0F-43AD-8FDC-531E12BA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3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5C903-01BF-47B6-88EC-E998EF470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5EF07-4139-40C7-9ADC-0FE654DE8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DFAE1-117B-4C0D-B6EE-CC6CF2DB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88B3FE-C440-437A-A879-2067998F9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F7DD1B-74D9-4CBF-B954-769757049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CCF7C-C8D7-4253-8F51-4F4E359D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D544B-5C56-4AF9-9F31-154684A3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F1AF3-80B0-4CE5-8D1F-57AB1510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8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EE9F9-3A75-4A6B-BEDD-4919E2F9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84D26-B15C-4233-97DA-8BB68632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0F863D-BA0F-4BBA-A8BC-C3953868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752F1-8BA9-499E-BF33-C85E6EAB9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6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51F82-1427-46BC-9015-6629387E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E9CE5-2391-4867-90D6-609AE643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08635-2AD5-444A-B4B3-01DFF8863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8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BBCD-28F1-4D0F-8BAB-D3D0FE90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ED324-BCA0-4127-B7F0-DA60E0114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A4811-30F7-4A6C-8BC5-DE8462451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08FFF-180C-43B9-AAD1-A9F2C5AF9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DEF7A-23DD-4C98-B8AF-621745106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95A51-F7CC-4B82-A918-FF9F08FD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51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308C0-6990-4753-8407-85C16A139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CEE40-6D3F-423D-B9EE-E5C748E27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C341C-0E4B-4D9A-853B-21566F6DD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754A0-5D4F-4A40-B841-93C162692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96644-F884-4455-993C-AC73FFE2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7FF0C-0ED0-4248-B4DA-ADCBE833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07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630EBB-2145-42D4-B55E-9FA73995C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736C3-EA17-484F-8FC4-0F587E6D8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D3094-64E1-4155-BCD3-FF496D169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573C-D9CB-4386-89D6-7CE89731F398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01686-2B64-4823-BC8B-6728230EC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BDD40-D7F6-4531-BC4A-739CB241B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57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govindkgr?utm_source=unsplash&amp;utm_medium=referral&amp;utm_content=creditCopyTex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nsplash.com/s/photos/india-covid?utm_source=unsplash&amp;utm_medium=referral&amp;utm_content=creditCopyTex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trinitycarefoundation/50380083427/in/photolist-2jKVj26-2jKV2Zg-2jKVj2G-2jKU2kS-2jKUWWR-2jKQxf1-2jKQsdn-2jKUWWf-2jKUfdk-2jKU2jQ-2jKV6A4-2jKVj45-2jKQFap-2jKUrmC-2jKVaUj-2jKQARK-2jKVj3o-2jKQS93-2jKVj4R-2jKQAR9-2jKUfdW-2jKQxih-2jKV2ZM-2jKQAUk-2jKQF9T-2jKQxgy-2jKUWXC-2jKU7jp-2jKQNZx-2jKUaNJ-2jKQASX-2jKQFc8-2jKQS8w-2jKVnbx-8uq1ws-2dYmHN7-2435zdP-2eatgWL-2cTrQ5d-2dZj3yo-8KZ3f4-2dmwWfi-S1tXVm-2b2NoVs-2dBHM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grassy field with trees in the background&#10;&#10;Description automatically generated with low confidence">
            <a:extLst>
              <a:ext uri="{FF2B5EF4-FFF2-40B4-BE49-F238E27FC236}">
                <a16:creationId xmlns:a16="http://schemas.microsoft.com/office/drawing/2014/main" id="{1710FC96-3EEC-436A-8F2D-AD2FC88E6B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2358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Time of Prayer</a:t>
            </a:r>
            <a:br>
              <a:rPr lang="en-US"/>
            </a:br>
            <a:r>
              <a:rPr lang="en-US"/>
              <a:t>for India</a:t>
            </a:r>
            <a:br>
              <a:rPr lang="en-US"/>
            </a:br>
            <a:r>
              <a:rPr lang="en-US"/>
              <a:t>and our partners</a:t>
            </a:r>
            <a:br>
              <a:rPr lang="en-US"/>
            </a:br>
            <a:r>
              <a:rPr lang="en-US"/>
              <a:t>in Nandyal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99C51-C786-44BB-9EF9-C2890656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Time to still ourselves 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B226F-D125-4AFA-986E-C785D7B655FF}"/>
              </a:ext>
            </a:extLst>
          </p:cNvPr>
          <p:cNvSpPr/>
          <p:nvPr/>
        </p:nvSpPr>
        <p:spPr>
          <a:xfrm>
            <a:off x="477980" y="335280"/>
            <a:ext cx="893620" cy="7687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547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23E7657-2AC9-4688-83F8-07DB90CD05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r="3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300"/>
              <a:t>Pray for all in India suffering because of COVID-19</a:t>
            </a:r>
            <a:endParaRPr lang="en-US" sz="43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B226F-D125-4AFA-986E-C785D7B655FF}"/>
              </a:ext>
            </a:extLst>
          </p:cNvPr>
          <p:cNvSpPr/>
          <p:nvPr/>
        </p:nvSpPr>
        <p:spPr>
          <a:xfrm>
            <a:off x="477980" y="335280"/>
            <a:ext cx="893620" cy="7687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CFB8CD-F5EB-42CC-8CAF-A7A8EC91C5D2}"/>
              </a:ext>
            </a:extLst>
          </p:cNvPr>
          <p:cNvSpPr txBox="1"/>
          <p:nvPr/>
        </p:nvSpPr>
        <p:spPr>
          <a:xfrm>
            <a:off x="477980" y="6391915"/>
            <a:ext cx="60976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Photo by </a:t>
            </a:r>
            <a:r>
              <a:rPr lang="en-GB" sz="1100" dirty="0">
                <a:hlinkClick r:id="rId3"/>
              </a:rPr>
              <a:t>Govind Krishnan</a:t>
            </a:r>
            <a:r>
              <a:rPr lang="en-GB" sz="1100" dirty="0"/>
              <a:t> on </a:t>
            </a:r>
            <a:r>
              <a:rPr lang="en-GB" sz="1100" dirty="0" err="1">
                <a:hlinkClick r:id="rId4"/>
              </a:rPr>
              <a:t>Unsplash</a:t>
            </a:r>
            <a:r>
              <a:rPr lang="en-GB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0245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C33F3766-52F3-40DC-8954-380866AA0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" t="9091" r="20895"/>
          <a:stretch/>
        </p:blipFill>
        <p:spPr>
          <a:xfrm>
            <a:off x="3763318" y="35671"/>
            <a:ext cx="8775032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0" y="1592270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300" dirty="0"/>
              <a:t>Pray for all working on the front lines of healthcare …</a:t>
            </a:r>
            <a:br>
              <a:rPr lang="en-US" sz="4300" dirty="0"/>
            </a:br>
            <a:endParaRPr lang="en-US" sz="43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B226F-D125-4AFA-986E-C785D7B655FF}"/>
              </a:ext>
            </a:extLst>
          </p:cNvPr>
          <p:cNvSpPr/>
          <p:nvPr/>
        </p:nvSpPr>
        <p:spPr>
          <a:xfrm>
            <a:off x="477980" y="335280"/>
            <a:ext cx="893620" cy="7687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A07E1D-4976-4CAF-8928-59F02599FAFA}"/>
              </a:ext>
            </a:extLst>
          </p:cNvPr>
          <p:cNvSpPr txBox="1"/>
          <p:nvPr/>
        </p:nvSpPr>
        <p:spPr>
          <a:xfrm>
            <a:off x="346353" y="6307276"/>
            <a:ext cx="609760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i="0" dirty="0">
                <a:effectLst/>
              </a:rPr>
              <a:t>Trinity Care Foundation, Fight Against COVID-19 @ </a:t>
            </a:r>
            <a:r>
              <a:rPr lang="en-GB" sz="1100" i="0" dirty="0" err="1">
                <a:effectLst/>
              </a:rPr>
              <a:t>Jangamakote</a:t>
            </a:r>
            <a:r>
              <a:rPr lang="en-GB" sz="1100" i="0" dirty="0">
                <a:effectLst/>
              </a:rPr>
              <a:t> Village. </a:t>
            </a:r>
            <a:r>
              <a:rPr lang="en-GB" sz="1100" i="0" dirty="0">
                <a:effectLst/>
                <a:hlinkClick r:id="rId3"/>
              </a:rPr>
              <a:t>Creative Commons License, sourced on Flickr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170868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798" y="3435482"/>
            <a:ext cx="3733767" cy="172106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300" dirty="0"/>
              <a:t>Pray for the Church throughout India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A07E1D-4976-4CAF-8928-59F02599FAFA}"/>
              </a:ext>
            </a:extLst>
          </p:cNvPr>
          <p:cNvSpPr txBox="1"/>
          <p:nvPr/>
        </p:nvSpPr>
        <p:spPr>
          <a:xfrm>
            <a:off x="128756" y="6336640"/>
            <a:ext cx="4749546" cy="4100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B226F-D125-4AFA-986E-C785D7B655FF}"/>
              </a:ext>
            </a:extLst>
          </p:cNvPr>
          <p:cNvSpPr/>
          <p:nvPr/>
        </p:nvSpPr>
        <p:spPr>
          <a:xfrm>
            <a:off x="477980" y="335280"/>
            <a:ext cx="893620" cy="7687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FDF4E47-4324-4B16-BFC3-862450B70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8343" y="2383772"/>
            <a:ext cx="2103421" cy="2103421"/>
          </a:xfrm>
          <a:prstGeom prst="rect">
            <a:avLst/>
          </a:prstGeom>
        </p:spPr>
      </p:pic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A3D8D5BC-FA25-454E-881E-3D8BFEB5D9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847" y="2443480"/>
            <a:ext cx="2181827" cy="218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62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person in a yellow dress&#10;&#10;Description automatically generated with low confidence">
            <a:extLst>
              <a:ext uri="{FF2B5EF4-FFF2-40B4-BE49-F238E27FC236}">
                <a16:creationId xmlns:a16="http://schemas.microsoft.com/office/drawing/2014/main" id="{5970C389-FB6E-4CA4-9A3C-A6141956EF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0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Pray for </a:t>
            </a:r>
            <a:br>
              <a:rPr lang="en-US" sz="4800" dirty="0"/>
            </a:br>
            <a:r>
              <a:rPr lang="en-US" sz="4800" dirty="0"/>
              <a:t>the Diocese of </a:t>
            </a:r>
            <a:r>
              <a:rPr lang="en-US" sz="4800" dirty="0" err="1"/>
              <a:t>Nandyal</a:t>
            </a:r>
            <a:r>
              <a:rPr lang="en-US" sz="4800" dirty="0"/>
              <a:t>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B226F-D125-4AFA-986E-C785D7B655FF}"/>
              </a:ext>
            </a:extLst>
          </p:cNvPr>
          <p:cNvSpPr/>
          <p:nvPr/>
        </p:nvSpPr>
        <p:spPr>
          <a:xfrm>
            <a:off x="477980" y="335280"/>
            <a:ext cx="893620" cy="7687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253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546406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Pray that we may know how best to stand </a:t>
            </a:r>
            <a:br>
              <a:rPr lang="en-US" sz="4800" dirty="0"/>
            </a:br>
            <a:r>
              <a:rPr lang="en-US" sz="4800" dirty="0"/>
              <a:t>alongside our brothers and sisters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B226F-D125-4AFA-986E-C785D7B655FF}"/>
              </a:ext>
            </a:extLst>
          </p:cNvPr>
          <p:cNvSpPr/>
          <p:nvPr/>
        </p:nvSpPr>
        <p:spPr>
          <a:xfrm>
            <a:off x="477980" y="335280"/>
            <a:ext cx="893620" cy="7687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Content Placeholder 6" descr="A picture containing person&#10;&#10;Description automatically generated">
            <a:extLst>
              <a:ext uri="{FF2B5EF4-FFF2-40B4-BE49-F238E27FC236}">
                <a16:creationId xmlns:a16="http://schemas.microsoft.com/office/drawing/2014/main" id="{7F90B253-5061-48B7-8F03-B6F3B5F4B9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81" y="-299854"/>
            <a:ext cx="6407016" cy="7649907"/>
          </a:xfrm>
        </p:spPr>
      </p:pic>
    </p:spTree>
    <p:extLst>
      <p:ext uri="{BB962C8B-B14F-4D97-AF65-F5344CB8AC3E}">
        <p14:creationId xmlns:p14="http://schemas.microsoft.com/office/powerpoint/2010/main" val="2796607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Time of Prayer for India and our partners in Nandyal</vt:lpstr>
      <vt:lpstr>Pray for all in India suffering because of COVID-19</vt:lpstr>
      <vt:lpstr>Pray for all working on the front lines of healthcare … </vt:lpstr>
      <vt:lpstr>Pray for the Church throughout India</vt:lpstr>
      <vt:lpstr>Pray for  the Diocese of Nandyal </vt:lpstr>
      <vt:lpstr>  Pray that we may know how best to stand  alongside our brothers and sisters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St John Nicolle</dc:creator>
  <cp:lastModifiedBy>M St John Nicolle</cp:lastModifiedBy>
  <cp:revision>43</cp:revision>
  <dcterms:created xsi:type="dcterms:W3CDTF">2021-02-01T18:43:11Z</dcterms:created>
  <dcterms:modified xsi:type="dcterms:W3CDTF">2021-05-15T08:14:01Z</dcterms:modified>
</cp:coreProperties>
</file>