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3" r:id="rId2"/>
    <p:sldId id="304" r:id="rId3"/>
    <p:sldId id="305" r:id="rId4"/>
    <p:sldId id="307" r:id="rId5"/>
    <p:sldId id="30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1CE4B-2D37-4304-9215-4F6E3B741E38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A8B3F-4935-41B9-800B-DDE10E4096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162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D63BF-5C6F-4BAB-A188-1427F6F811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1532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D63BF-5C6F-4BAB-A188-1427F6F811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664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D63BF-5C6F-4BAB-A188-1427F6F811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55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D63BF-5C6F-4BAB-A188-1427F6F811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161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D63BF-5C6F-4BAB-A188-1427F6F811F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29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C627E-D222-7C4F-A34D-A2005E581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2F2CB-891E-FE45-A758-9C45E8385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6216B-9097-734D-BC7B-D69EAD49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5FB32-3F37-944F-AEDC-04C143E1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DD675-2B71-5146-AFB2-16D7A8081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E9E16-1636-3449-BC54-F69246A48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36911-0EFE-8D44-95DF-7C46CDF0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592AF-A999-374A-A948-4B31D4C1A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E2951-4488-7249-A784-71170910F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0B3BA-4653-CC49-983A-3879DDC1F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8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CA695C-F108-D243-8DB0-AACB879E3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35D74-3F66-9D42-B3D1-28B137713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6E602-E604-4E4E-A2F8-3D6DD91F9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8CAE6-F7BC-8947-9A93-A84428AD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A1E3A-2EFD-B847-A1ED-D3BCEAB33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8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1F9E-7DB4-B44A-8C6C-5F3F3C8B1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68688-24AE-DF46-842F-EB547F098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D4AF6-CAA9-F142-BB46-3AF6D33C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0711F-EBF6-B240-808E-0B5AE628C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9447B-1B6E-FC40-B982-6582FA18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7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3D01-CE4A-0548-AA91-062C8C0C2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69D3A-43B3-724A-837C-AB645E63E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34320-55C1-9E45-996C-B50E46D2C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866D6-22CA-ED4B-9955-75CFE659C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39A48-9BB3-2544-B44B-367FD7350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6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6F53F-4529-D64F-9008-3748DB0D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BD855-774D-2440-8182-0AD6C3EB9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24B0E-AA3B-CE43-913D-F358590BA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1E370-B434-904C-BAB2-BCD6132AB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C056C-9848-284F-A4B3-F340BBF7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8591B-C7EC-6E4F-AE52-C4F497E61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8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0CF5-CCC8-F745-ABEF-38E47A881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12945-7D39-FF4C-954B-80CE2542B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F37E1-56CE-9A4E-8BBC-86339BFC8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077ADE-7706-544E-A0E4-311482E5A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3DA24C-C935-8547-882E-0F67DC3FF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C18F8-7BD3-2644-8829-C716F6E85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99990-E840-CC40-9655-74E7E6AA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FBFE9-394C-A940-900C-2C0B569D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0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3EA9-58C3-A64A-BD1C-85276CC0C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B9156-7559-404E-BF45-FEB1822E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C07BE-3856-6141-A1C0-061D0A12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73B936-5AB3-E94C-8ADE-41F981D2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2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91469C-9C64-5141-B2D2-6573F168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D6469-E23B-8846-BA6F-CEA247AC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114A9-D50B-D644-8B3E-EEB74AA4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1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940D3-C9A4-4F47-9EC8-A30B42726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D9C04-315E-6041-8266-E837F36C3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22359-53EF-624A-8AE1-DEB6285F6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406FA-A6C5-DA45-9DE7-7C5600138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39D3E-73F8-E844-A465-979D9D8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88244E-D362-2043-B949-FA202C55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AE0A2-2BCA-6E48-85E9-4F3BFF54F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0F18CE-4FFE-7742-8A7F-0174BA01D5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6F198-8F61-4A4D-B08C-FCC197D1D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5DDF7-6E75-0A47-957E-609696B94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88393-9157-BF49-AED5-FA782AB1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A9D38-78FE-C447-A9A7-F6D4D1AF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57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77E22-045F-554F-A999-22DAB941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B5F68-B60E-B046-9B8D-C6A77C4D2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C6355-9C8F-A04A-98A4-270A100E61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5E02-8D59-5E45-A619-98606F80C783}" type="datetimeFigureOut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1B483-47E9-654D-A581-1C1EF7340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45DBA-28D7-9244-AE21-4796259DF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7835C-74A4-3B45-82FE-F01066A04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2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70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6334A6C-E25B-4E4E-B3B2-71C356996F9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96140" y="5765204"/>
            <a:ext cx="1706463" cy="58941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104CE8C-FAFF-4896-A5B3-EAACE0416895}"/>
              </a:ext>
            </a:extLst>
          </p:cNvPr>
          <p:cNvSpPr txBox="1">
            <a:spLocks/>
          </p:cNvSpPr>
          <p:nvPr/>
        </p:nvSpPr>
        <p:spPr>
          <a:xfrm>
            <a:off x="2449285" y="2073240"/>
            <a:ext cx="7293429" cy="211972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a more Christ-like Church</a:t>
            </a:r>
          </a:p>
          <a:p>
            <a:pPr marL="0" marR="0" lvl="0" indent="0" algn="l" defTabSz="685800" rtl="0" eaLnBrk="1" fontAlgn="auto" latinLnBrk="0" hangingPunct="1">
              <a:lnSpc>
                <a:spcPct val="11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for the sake of God’s world</a:t>
            </a:r>
            <a:br>
              <a:rPr kumimoji="0" lang="en-GB" sz="5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contemplative | compassionate |courageous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BEA54D-E1C0-42F0-81F7-5A81DDB0F9E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397" y="5765204"/>
            <a:ext cx="742804" cy="589414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EB85A99E-777E-4ECB-8405-AC33648D219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4892" y="5765204"/>
            <a:ext cx="500488" cy="5894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E8B948-3C64-4F0D-A105-32ED6853843D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71" y="5680335"/>
            <a:ext cx="742804" cy="6742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A9E39B-6FA1-40B5-85D1-7187D905EE38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6" y="5765204"/>
            <a:ext cx="563171" cy="589415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44626A75-A5A9-4721-B330-B78D1A167516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6" y="5765204"/>
            <a:ext cx="1166502" cy="58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5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BEA54D-E1C0-42F0-81F7-5A81DDB0F9E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397" y="5765204"/>
            <a:ext cx="742804" cy="589414"/>
          </a:xfrm>
          <a:prstGeom prst="rect">
            <a:avLst/>
          </a:prstGeom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EB85A99E-777E-4ECB-8405-AC33648D219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4892" y="5765204"/>
            <a:ext cx="500488" cy="5894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BE8B948-3C64-4F0D-A105-32ED6853843D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71" y="5680335"/>
            <a:ext cx="742804" cy="67428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A9E39B-6FA1-40B5-85D1-7187D905EE38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6" y="5765204"/>
            <a:ext cx="563171" cy="589415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44626A75-A5A9-4721-B330-B78D1A167516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6" y="5765204"/>
            <a:ext cx="1166502" cy="589414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62D33780-3536-4D72-8693-096DBBC9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parish planning tool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70EA9AF-1B86-401D-AF4C-6D2EAEAAE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Supports the mission of your church to become more Christ-like</a:t>
            </a:r>
          </a:p>
          <a:p>
            <a:r>
              <a:rPr lang="en-GB" dirty="0"/>
              <a:t>Helps you to see where God is at work and join in</a:t>
            </a:r>
          </a:p>
          <a:p>
            <a:r>
              <a:rPr lang="en-GB" dirty="0"/>
              <a:t>Uncovers the things that work in your context and carry them forward in new and transformed ways.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i="1" dirty="0"/>
              <a:t>“Every church becomes a place of hope</a:t>
            </a:r>
            <a:br>
              <a:rPr lang="en-GB" i="1" dirty="0"/>
            </a:br>
            <a:r>
              <a:rPr lang="en-GB" i="1" dirty="0"/>
              <a:t>and confidence in God and in themselves”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98D4E45-21DC-48BC-97A8-C88A5EECBC3B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9896140" y="5765204"/>
            <a:ext cx="1706462" cy="589414"/>
          </a:xfrm>
          <a:prstGeom prst="rect">
            <a:avLst/>
          </a:prstGeom>
        </p:spPr>
      </p:pic>
      <p:pic>
        <p:nvPicPr>
          <p:cNvPr id="17" name="Picture 1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3634CE23-7F57-469E-A265-692942A1C0A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0951168">
            <a:off x="272076" y="3648882"/>
            <a:ext cx="3190450" cy="224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5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2D33780-3536-4D72-8693-096DBBC9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believe that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70EA9AF-1B86-401D-AF4C-6D2EAEAAE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3897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Every church, group or community has something positive at its heart.</a:t>
            </a:r>
          </a:p>
          <a:p>
            <a:r>
              <a:rPr lang="en-GB" dirty="0"/>
              <a:t>Churches have more confidence and are better equipped for the journey if they carry with them something from their shared past… </a:t>
            </a:r>
          </a:p>
          <a:p>
            <a:r>
              <a:rPr lang="en-GB" dirty="0"/>
              <a:t>… but the past should have life. It should not be dry bones.</a:t>
            </a:r>
          </a:p>
          <a:p>
            <a:r>
              <a:rPr lang="en-GB" dirty="0"/>
              <a:t>Carefully framed questions can shift our thinking and release change.</a:t>
            </a:r>
          </a:p>
          <a:p>
            <a:r>
              <a:rPr lang="en-GB" dirty="0"/>
              <a:t>The language we use/the things we focus on can free or restrict our thoughts. </a:t>
            </a:r>
          </a:p>
          <a:p>
            <a:r>
              <a:rPr lang="en-GB" dirty="0"/>
              <a:t>Everyone experiences things in different ways. Differences need to be heard and valued.</a:t>
            </a:r>
          </a:p>
          <a:p>
            <a:endParaRPr lang="en-GB" i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617F0D-9105-4566-9D38-E5BA6C37AE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96140" y="5765204"/>
            <a:ext cx="1706462" cy="58941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137ADC-832D-4C9A-BF5D-D396A52972D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397" y="5765204"/>
            <a:ext cx="742804" cy="589414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B5390AD3-EB6B-45A6-84A3-F1406C3EEFD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4892" y="5765204"/>
            <a:ext cx="500488" cy="5894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3B010DA-2164-4AEA-9F06-E7F22C1E5376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71" y="5680335"/>
            <a:ext cx="742804" cy="6742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7952F9-297D-46E1-A90A-F083F0DA8427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6" y="5765204"/>
            <a:ext cx="563171" cy="589415"/>
          </a:xfrm>
          <a:prstGeom prst="rect">
            <a:avLst/>
          </a:prstGeom>
        </p:spPr>
      </p:pic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1BAEE42B-8698-4AC8-BA4E-106691349EE6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6" y="5765204"/>
            <a:ext cx="1166502" cy="58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9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2D33780-3536-4D72-8693-096DBBC9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Appreciative inquiry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617F0D-9105-4566-9D38-E5BA6C37AE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96140" y="5765204"/>
            <a:ext cx="1706462" cy="58941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137ADC-832D-4C9A-BF5D-D396A52972D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397" y="5765204"/>
            <a:ext cx="742804" cy="589414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B5390AD3-EB6B-45A6-84A3-F1406C3EEFD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4892" y="5765204"/>
            <a:ext cx="500488" cy="5894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3B010DA-2164-4AEA-9F06-E7F22C1E5376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71" y="5680335"/>
            <a:ext cx="742804" cy="6742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7952F9-297D-46E1-A90A-F083F0DA8427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6" y="5765204"/>
            <a:ext cx="563171" cy="589415"/>
          </a:xfrm>
          <a:prstGeom prst="rect">
            <a:avLst/>
          </a:prstGeom>
        </p:spPr>
      </p:pic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1BAEE42B-8698-4AC8-BA4E-106691349EE6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6" y="5765204"/>
            <a:ext cx="1166502" cy="5894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D21BFA-85D6-4CA7-AF0A-CCFB731F006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2024" y="1697758"/>
            <a:ext cx="3840718" cy="36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9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2D33780-3536-4D72-8693-096DBBC97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God has a calling for your church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70EA9AF-1B86-401D-AF4C-6D2EAEAAE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73897"/>
          </a:xfrm>
        </p:spPr>
        <p:txBody>
          <a:bodyPr>
            <a:normAutofit/>
          </a:bodyPr>
          <a:lstStyle/>
          <a:p>
            <a:r>
              <a:rPr lang="en-GB" dirty="0"/>
              <a:t>Every church has its strengths, achievements, opportunities, green shoots of potential and resources. </a:t>
            </a:r>
          </a:p>
          <a:p>
            <a:r>
              <a:rPr lang="en-GB" dirty="0"/>
              <a:t>Your church has its own important story to tell (and be reminded of). </a:t>
            </a:r>
          </a:p>
          <a:p>
            <a:r>
              <a:rPr lang="en-GB" dirty="0"/>
              <a:t>So let’s begin with the premise that you are where you are; that God has a vision for the future of your church in the unfolding of His kingdom of love and healing of the world, where you are. </a:t>
            </a:r>
            <a:br>
              <a:rPr lang="en-GB" dirty="0"/>
            </a:br>
            <a:endParaRPr lang="en-GB" dirty="0"/>
          </a:p>
          <a:p>
            <a:pPr marL="0" indent="0" algn="ctr">
              <a:buNone/>
            </a:pPr>
            <a:r>
              <a:rPr lang="en-GB" i="1" dirty="0"/>
              <a:t>“Your church is not a problem  that needs fixing.”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A617F0D-9105-4566-9D38-E5BA6C37AE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96140" y="5765204"/>
            <a:ext cx="1706462" cy="58941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137ADC-832D-4C9A-BF5D-D396A52972D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397" y="5765204"/>
            <a:ext cx="742804" cy="589414"/>
          </a:xfrm>
          <a:prstGeom prst="rect">
            <a:avLst/>
          </a:prstGeom>
        </p:spPr>
      </p:pic>
      <p:pic>
        <p:nvPicPr>
          <p:cNvPr id="16" name="Picture 15" descr="A picture containing clipart&#10;&#10;Description automatically generated">
            <a:extLst>
              <a:ext uri="{FF2B5EF4-FFF2-40B4-BE49-F238E27FC236}">
                <a16:creationId xmlns:a16="http://schemas.microsoft.com/office/drawing/2014/main" id="{B5390AD3-EB6B-45A6-84A3-F1406C3EEFD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4892" y="5765204"/>
            <a:ext cx="500488" cy="5894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3B010DA-2164-4AEA-9F06-E7F22C1E5376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71" y="5680335"/>
            <a:ext cx="742804" cy="67428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7952F9-297D-46E1-A90A-F083F0DA8427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566" y="5765204"/>
            <a:ext cx="563171" cy="589415"/>
          </a:xfrm>
          <a:prstGeom prst="rect">
            <a:avLst/>
          </a:prstGeom>
        </p:spPr>
      </p:pic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1BAEE42B-8698-4AC8-BA4E-106691349EE6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426" y="5765204"/>
            <a:ext cx="1166502" cy="58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587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Widescreen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PowerPoint Presentation</vt:lpstr>
      <vt:lpstr>The parish planning tool</vt:lpstr>
      <vt:lpstr>We believe that</vt:lpstr>
      <vt:lpstr>Appreciative inquiry</vt:lpstr>
      <vt:lpstr>God has a calling for your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Buckley</dc:creator>
  <cp:lastModifiedBy>Steven Buckley</cp:lastModifiedBy>
  <cp:revision>2</cp:revision>
  <dcterms:created xsi:type="dcterms:W3CDTF">2019-09-12T15:52:29Z</dcterms:created>
  <dcterms:modified xsi:type="dcterms:W3CDTF">2019-09-12T15:53:03Z</dcterms:modified>
</cp:coreProperties>
</file>