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98" r:id="rId2"/>
    <p:sldId id="263" r:id="rId3"/>
    <p:sldId id="264" r:id="rId4"/>
    <p:sldId id="265" r:id="rId5"/>
    <p:sldId id="267" r:id="rId6"/>
    <p:sldId id="268" r:id="rId7"/>
    <p:sldId id="269" r:id="rId8"/>
    <p:sldId id="270" r:id="rId9"/>
    <p:sldId id="277" r:id="rId10"/>
    <p:sldId id="274" r:id="rId11"/>
    <p:sldId id="276" r:id="rId12"/>
    <p:sldId id="280" r:id="rId13"/>
    <p:sldId id="279" r:id="rId14"/>
    <p:sldId id="271" r:id="rId15"/>
    <p:sldId id="272"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8189"/>
    <a:srgbClr val="797094"/>
    <a:srgbClr val="DAD67A"/>
    <a:srgbClr val="94B98F"/>
    <a:srgbClr val="A16C85"/>
    <a:srgbClr val="7AA0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3"/>
  </p:normalViewPr>
  <p:slideViewPr>
    <p:cSldViewPr snapToGrid="0" snapToObjects="1">
      <p:cViewPr varScale="1">
        <p:scale>
          <a:sx n="102" d="100"/>
          <a:sy n="102" d="100"/>
        </p:scale>
        <p:origin x="11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261FE8F-5E09-4622-8684-8A8D6DEAD979}" type="datetimeFigureOut">
              <a:rPr lang="en-GB" smtClean="0"/>
              <a:t>12/09/2019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BC401F7-373E-49C8-ABFF-A745A3EDE4FF}" type="slidenum">
              <a:rPr lang="en-GB" smtClean="0"/>
              <a:t>‹#›</a:t>
            </a:fld>
            <a:endParaRPr lang="en-GB"/>
          </a:p>
        </p:txBody>
      </p:sp>
    </p:spTree>
    <p:extLst>
      <p:ext uri="{BB962C8B-B14F-4D97-AF65-F5344CB8AC3E}">
        <p14:creationId xmlns:p14="http://schemas.microsoft.com/office/powerpoint/2010/main" val="1778007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C627E-D222-7C4F-A34D-A2005E581F6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602F2CB-891E-FE45-A758-9C45E83854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456216B-9097-734D-BC7B-D69EAD4951B5}"/>
              </a:ext>
            </a:extLst>
          </p:cNvPr>
          <p:cNvSpPr>
            <a:spLocks noGrp="1"/>
          </p:cNvSpPr>
          <p:nvPr>
            <p:ph type="dt" sz="half" idx="10"/>
          </p:nvPr>
        </p:nvSpPr>
        <p:spPr/>
        <p:txBody>
          <a:bodyPr/>
          <a:lstStyle/>
          <a:p>
            <a:fld id="{00F35E02-8D59-5E45-A619-98606F80C783}" type="datetimeFigureOut">
              <a:rPr lang="en-US" smtClean="0"/>
              <a:t>9/12/2019</a:t>
            </a:fld>
            <a:endParaRPr lang="en-US"/>
          </a:p>
        </p:txBody>
      </p:sp>
      <p:sp>
        <p:nvSpPr>
          <p:cNvPr id="5" name="Footer Placeholder 4">
            <a:extLst>
              <a:ext uri="{FF2B5EF4-FFF2-40B4-BE49-F238E27FC236}">
                <a16:creationId xmlns:a16="http://schemas.microsoft.com/office/drawing/2014/main" id="{D7B5FB32-3F37-944F-AEDC-04C143E17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8DD675-2B71-5146-AFB2-16D7A8081357}"/>
              </a:ext>
            </a:extLst>
          </p:cNvPr>
          <p:cNvSpPr>
            <a:spLocks noGrp="1"/>
          </p:cNvSpPr>
          <p:nvPr>
            <p:ph type="sldNum" sz="quarter" idx="12"/>
          </p:nvPr>
        </p:nvSpPr>
        <p:spPr/>
        <p:txBody>
          <a:bodyPr/>
          <a:lstStyle/>
          <a:p>
            <a:fld id="{C637835C-74A4-3B45-82FE-F01066A04435}" type="slidenum">
              <a:rPr lang="en-US" smtClean="0"/>
              <a:t>‹#›</a:t>
            </a:fld>
            <a:endParaRPr lang="en-US"/>
          </a:p>
        </p:txBody>
      </p:sp>
    </p:spTree>
    <p:extLst>
      <p:ext uri="{BB962C8B-B14F-4D97-AF65-F5344CB8AC3E}">
        <p14:creationId xmlns:p14="http://schemas.microsoft.com/office/powerpoint/2010/main" val="1843508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E9E16-1636-3449-BC54-F69246A483B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5136911-0EFE-8D44-95DF-7C46CDF0B63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30592AF-A999-374A-A948-4B31D4C1A613}"/>
              </a:ext>
            </a:extLst>
          </p:cNvPr>
          <p:cNvSpPr>
            <a:spLocks noGrp="1"/>
          </p:cNvSpPr>
          <p:nvPr>
            <p:ph type="dt" sz="half" idx="10"/>
          </p:nvPr>
        </p:nvSpPr>
        <p:spPr/>
        <p:txBody>
          <a:bodyPr/>
          <a:lstStyle/>
          <a:p>
            <a:fld id="{00F35E02-8D59-5E45-A619-98606F80C783}" type="datetimeFigureOut">
              <a:rPr lang="en-US" smtClean="0"/>
              <a:t>9/12/2019</a:t>
            </a:fld>
            <a:endParaRPr lang="en-US"/>
          </a:p>
        </p:txBody>
      </p:sp>
      <p:sp>
        <p:nvSpPr>
          <p:cNvPr id="5" name="Footer Placeholder 4">
            <a:extLst>
              <a:ext uri="{FF2B5EF4-FFF2-40B4-BE49-F238E27FC236}">
                <a16:creationId xmlns:a16="http://schemas.microsoft.com/office/drawing/2014/main" id="{052E2951-4488-7249-A784-71170910F3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0B3BA-4653-CC49-983A-3879DDC1F47C}"/>
              </a:ext>
            </a:extLst>
          </p:cNvPr>
          <p:cNvSpPr>
            <a:spLocks noGrp="1"/>
          </p:cNvSpPr>
          <p:nvPr>
            <p:ph type="sldNum" sz="quarter" idx="12"/>
          </p:nvPr>
        </p:nvSpPr>
        <p:spPr/>
        <p:txBody>
          <a:bodyPr/>
          <a:lstStyle/>
          <a:p>
            <a:fld id="{C637835C-74A4-3B45-82FE-F01066A04435}" type="slidenum">
              <a:rPr lang="en-US" smtClean="0"/>
              <a:t>‹#›</a:t>
            </a:fld>
            <a:endParaRPr lang="en-US"/>
          </a:p>
        </p:txBody>
      </p:sp>
    </p:spTree>
    <p:extLst>
      <p:ext uri="{BB962C8B-B14F-4D97-AF65-F5344CB8AC3E}">
        <p14:creationId xmlns:p14="http://schemas.microsoft.com/office/powerpoint/2010/main" val="286548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CA695C-F108-D243-8DB0-AACB879E388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735D74-3F66-9D42-B3D1-28B137713D5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D6E602-E604-4E4E-A2F8-3D6DD91F95DC}"/>
              </a:ext>
            </a:extLst>
          </p:cNvPr>
          <p:cNvSpPr>
            <a:spLocks noGrp="1"/>
          </p:cNvSpPr>
          <p:nvPr>
            <p:ph type="dt" sz="half" idx="10"/>
          </p:nvPr>
        </p:nvSpPr>
        <p:spPr/>
        <p:txBody>
          <a:bodyPr/>
          <a:lstStyle/>
          <a:p>
            <a:fld id="{00F35E02-8D59-5E45-A619-98606F80C783}" type="datetimeFigureOut">
              <a:rPr lang="en-US" smtClean="0"/>
              <a:t>9/12/2019</a:t>
            </a:fld>
            <a:endParaRPr lang="en-US"/>
          </a:p>
        </p:txBody>
      </p:sp>
      <p:sp>
        <p:nvSpPr>
          <p:cNvPr id="5" name="Footer Placeholder 4">
            <a:extLst>
              <a:ext uri="{FF2B5EF4-FFF2-40B4-BE49-F238E27FC236}">
                <a16:creationId xmlns:a16="http://schemas.microsoft.com/office/drawing/2014/main" id="{0FE8CAE6-F7BC-8947-9A93-A84428AD4A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3A1E3A-2EFD-B847-A1ED-D3BCEAB336A5}"/>
              </a:ext>
            </a:extLst>
          </p:cNvPr>
          <p:cNvSpPr>
            <a:spLocks noGrp="1"/>
          </p:cNvSpPr>
          <p:nvPr>
            <p:ph type="sldNum" sz="quarter" idx="12"/>
          </p:nvPr>
        </p:nvSpPr>
        <p:spPr/>
        <p:txBody>
          <a:bodyPr/>
          <a:lstStyle/>
          <a:p>
            <a:fld id="{C637835C-74A4-3B45-82FE-F01066A04435}" type="slidenum">
              <a:rPr lang="en-US" smtClean="0"/>
              <a:t>‹#›</a:t>
            </a:fld>
            <a:endParaRPr lang="en-US"/>
          </a:p>
        </p:txBody>
      </p:sp>
    </p:spTree>
    <p:extLst>
      <p:ext uri="{BB962C8B-B14F-4D97-AF65-F5344CB8AC3E}">
        <p14:creationId xmlns:p14="http://schemas.microsoft.com/office/powerpoint/2010/main" val="212973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1F9E-7DB4-B44A-8C6C-5F3F3C8B193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668688-24AE-DF46-842F-EB547F098B1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9D4AF6-CAA9-F142-BB46-3AF6D33C568A}"/>
              </a:ext>
            </a:extLst>
          </p:cNvPr>
          <p:cNvSpPr>
            <a:spLocks noGrp="1"/>
          </p:cNvSpPr>
          <p:nvPr>
            <p:ph type="dt" sz="half" idx="10"/>
          </p:nvPr>
        </p:nvSpPr>
        <p:spPr/>
        <p:txBody>
          <a:bodyPr/>
          <a:lstStyle/>
          <a:p>
            <a:fld id="{00F35E02-8D59-5E45-A619-98606F80C783}" type="datetimeFigureOut">
              <a:rPr lang="en-US" smtClean="0"/>
              <a:t>9/12/2019</a:t>
            </a:fld>
            <a:endParaRPr lang="en-US"/>
          </a:p>
        </p:txBody>
      </p:sp>
      <p:sp>
        <p:nvSpPr>
          <p:cNvPr id="5" name="Footer Placeholder 4">
            <a:extLst>
              <a:ext uri="{FF2B5EF4-FFF2-40B4-BE49-F238E27FC236}">
                <a16:creationId xmlns:a16="http://schemas.microsoft.com/office/drawing/2014/main" id="{5C60711F-EBF6-B240-808E-0B5AE628C0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9447B-1B6E-FC40-B982-6582FA18C6FA}"/>
              </a:ext>
            </a:extLst>
          </p:cNvPr>
          <p:cNvSpPr>
            <a:spLocks noGrp="1"/>
          </p:cNvSpPr>
          <p:nvPr>
            <p:ph type="sldNum" sz="quarter" idx="12"/>
          </p:nvPr>
        </p:nvSpPr>
        <p:spPr/>
        <p:txBody>
          <a:bodyPr/>
          <a:lstStyle/>
          <a:p>
            <a:fld id="{C637835C-74A4-3B45-82FE-F01066A04435}" type="slidenum">
              <a:rPr lang="en-US" smtClean="0"/>
              <a:t>‹#›</a:t>
            </a:fld>
            <a:endParaRPr lang="en-US"/>
          </a:p>
        </p:txBody>
      </p:sp>
    </p:spTree>
    <p:extLst>
      <p:ext uri="{BB962C8B-B14F-4D97-AF65-F5344CB8AC3E}">
        <p14:creationId xmlns:p14="http://schemas.microsoft.com/office/powerpoint/2010/main" val="3227130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A3D01-CE4A-0548-AA91-062C8C0C251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F869D3A-43B3-724A-837C-AB645E63E8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9D34320-55C1-9E45-996C-B50E46D2C300}"/>
              </a:ext>
            </a:extLst>
          </p:cNvPr>
          <p:cNvSpPr>
            <a:spLocks noGrp="1"/>
          </p:cNvSpPr>
          <p:nvPr>
            <p:ph type="dt" sz="half" idx="10"/>
          </p:nvPr>
        </p:nvSpPr>
        <p:spPr/>
        <p:txBody>
          <a:bodyPr/>
          <a:lstStyle/>
          <a:p>
            <a:fld id="{00F35E02-8D59-5E45-A619-98606F80C783}" type="datetimeFigureOut">
              <a:rPr lang="en-US" smtClean="0"/>
              <a:t>9/12/2019</a:t>
            </a:fld>
            <a:endParaRPr lang="en-US"/>
          </a:p>
        </p:txBody>
      </p:sp>
      <p:sp>
        <p:nvSpPr>
          <p:cNvPr id="5" name="Footer Placeholder 4">
            <a:extLst>
              <a:ext uri="{FF2B5EF4-FFF2-40B4-BE49-F238E27FC236}">
                <a16:creationId xmlns:a16="http://schemas.microsoft.com/office/drawing/2014/main" id="{791866D6-22CA-ED4B-9955-75CFE659C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139A48-9BB3-2544-B44B-367FD735085F}"/>
              </a:ext>
            </a:extLst>
          </p:cNvPr>
          <p:cNvSpPr>
            <a:spLocks noGrp="1"/>
          </p:cNvSpPr>
          <p:nvPr>
            <p:ph type="sldNum" sz="quarter" idx="12"/>
          </p:nvPr>
        </p:nvSpPr>
        <p:spPr/>
        <p:txBody>
          <a:bodyPr/>
          <a:lstStyle/>
          <a:p>
            <a:fld id="{C637835C-74A4-3B45-82FE-F01066A04435}" type="slidenum">
              <a:rPr lang="en-US" smtClean="0"/>
              <a:t>‹#›</a:t>
            </a:fld>
            <a:endParaRPr lang="en-US"/>
          </a:p>
        </p:txBody>
      </p:sp>
    </p:spTree>
    <p:extLst>
      <p:ext uri="{BB962C8B-B14F-4D97-AF65-F5344CB8AC3E}">
        <p14:creationId xmlns:p14="http://schemas.microsoft.com/office/powerpoint/2010/main" val="2412301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6F53F-4529-D64F-9008-3748DB0D3FE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A7BD855-774D-2440-8182-0AD6C3EB937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C724B0E-AA3B-CE43-913D-F358590BADA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E31E370-B434-904C-BAB2-BCD6132ABC55}"/>
              </a:ext>
            </a:extLst>
          </p:cNvPr>
          <p:cNvSpPr>
            <a:spLocks noGrp="1"/>
          </p:cNvSpPr>
          <p:nvPr>
            <p:ph type="dt" sz="half" idx="10"/>
          </p:nvPr>
        </p:nvSpPr>
        <p:spPr/>
        <p:txBody>
          <a:bodyPr/>
          <a:lstStyle/>
          <a:p>
            <a:fld id="{00F35E02-8D59-5E45-A619-98606F80C783}" type="datetimeFigureOut">
              <a:rPr lang="en-US" smtClean="0"/>
              <a:t>9/12/2019</a:t>
            </a:fld>
            <a:endParaRPr lang="en-US"/>
          </a:p>
        </p:txBody>
      </p:sp>
      <p:sp>
        <p:nvSpPr>
          <p:cNvPr id="6" name="Footer Placeholder 5">
            <a:extLst>
              <a:ext uri="{FF2B5EF4-FFF2-40B4-BE49-F238E27FC236}">
                <a16:creationId xmlns:a16="http://schemas.microsoft.com/office/drawing/2014/main" id="{6F1C056C-9848-284F-A4B3-F340BBF7A3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48591B-C7EC-6E4F-AE52-C4F497E6119A}"/>
              </a:ext>
            </a:extLst>
          </p:cNvPr>
          <p:cNvSpPr>
            <a:spLocks noGrp="1"/>
          </p:cNvSpPr>
          <p:nvPr>
            <p:ph type="sldNum" sz="quarter" idx="12"/>
          </p:nvPr>
        </p:nvSpPr>
        <p:spPr/>
        <p:txBody>
          <a:bodyPr/>
          <a:lstStyle/>
          <a:p>
            <a:fld id="{C637835C-74A4-3B45-82FE-F01066A04435}" type="slidenum">
              <a:rPr lang="en-US" smtClean="0"/>
              <a:t>‹#›</a:t>
            </a:fld>
            <a:endParaRPr lang="en-US"/>
          </a:p>
        </p:txBody>
      </p:sp>
    </p:spTree>
    <p:extLst>
      <p:ext uri="{BB962C8B-B14F-4D97-AF65-F5344CB8AC3E}">
        <p14:creationId xmlns:p14="http://schemas.microsoft.com/office/powerpoint/2010/main" val="159127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60CF5-CCC8-F745-ABEF-38E47A881AA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FA12945-7D39-FF4C-954B-80CE2542B1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96F37E1-56CE-9A4E-8BBC-86339BFC8BA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6077ADE-7706-544E-A0E4-311482E5A9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F3DA24C-C935-8547-882E-0F67DC3FF36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82C18F8-7BD3-2644-8829-C716F6E853E2}"/>
              </a:ext>
            </a:extLst>
          </p:cNvPr>
          <p:cNvSpPr>
            <a:spLocks noGrp="1"/>
          </p:cNvSpPr>
          <p:nvPr>
            <p:ph type="dt" sz="half" idx="10"/>
          </p:nvPr>
        </p:nvSpPr>
        <p:spPr/>
        <p:txBody>
          <a:bodyPr/>
          <a:lstStyle/>
          <a:p>
            <a:fld id="{00F35E02-8D59-5E45-A619-98606F80C783}" type="datetimeFigureOut">
              <a:rPr lang="en-US" smtClean="0"/>
              <a:t>9/12/2019</a:t>
            </a:fld>
            <a:endParaRPr lang="en-US"/>
          </a:p>
        </p:txBody>
      </p:sp>
      <p:sp>
        <p:nvSpPr>
          <p:cNvPr id="8" name="Footer Placeholder 7">
            <a:extLst>
              <a:ext uri="{FF2B5EF4-FFF2-40B4-BE49-F238E27FC236}">
                <a16:creationId xmlns:a16="http://schemas.microsoft.com/office/drawing/2014/main" id="{AA799990-E840-CC40-9655-74E7E6AAC5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CFBFE9-394C-A940-900C-2C0B569DC65B}"/>
              </a:ext>
            </a:extLst>
          </p:cNvPr>
          <p:cNvSpPr>
            <a:spLocks noGrp="1"/>
          </p:cNvSpPr>
          <p:nvPr>
            <p:ph type="sldNum" sz="quarter" idx="12"/>
          </p:nvPr>
        </p:nvSpPr>
        <p:spPr/>
        <p:txBody>
          <a:bodyPr/>
          <a:lstStyle/>
          <a:p>
            <a:fld id="{C637835C-74A4-3B45-82FE-F01066A04435}" type="slidenum">
              <a:rPr lang="en-US" smtClean="0"/>
              <a:t>‹#›</a:t>
            </a:fld>
            <a:endParaRPr lang="en-US"/>
          </a:p>
        </p:txBody>
      </p:sp>
    </p:spTree>
    <p:extLst>
      <p:ext uri="{BB962C8B-B14F-4D97-AF65-F5344CB8AC3E}">
        <p14:creationId xmlns:p14="http://schemas.microsoft.com/office/powerpoint/2010/main" val="2122212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3EA9-58C3-A64A-BD1C-85276CC0CD1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23B9156-7559-404E-BF45-FEB1822E4EC3}"/>
              </a:ext>
            </a:extLst>
          </p:cNvPr>
          <p:cNvSpPr>
            <a:spLocks noGrp="1"/>
          </p:cNvSpPr>
          <p:nvPr>
            <p:ph type="dt" sz="half" idx="10"/>
          </p:nvPr>
        </p:nvSpPr>
        <p:spPr/>
        <p:txBody>
          <a:bodyPr/>
          <a:lstStyle/>
          <a:p>
            <a:fld id="{00F35E02-8D59-5E45-A619-98606F80C783}" type="datetimeFigureOut">
              <a:rPr lang="en-US" smtClean="0"/>
              <a:t>9/12/2019</a:t>
            </a:fld>
            <a:endParaRPr lang="en-US"/>
          </a:p>
        </p:txBody>
      </p:sp>
      <p:sp>
        <p:nvSpPr>
          <p:cNvPr id="4" name="Footer Placeholder 3">
            <a:extLst>
              <a:ext uri="{FF2B5EF4-FFF2-40B4-BE49-F238E27FC236}">
                <a16:creationId xmlns:a16="http://schemas.microsoft.com/office/drawing/2014/main" id="{0A6C07BE-3856-6141-A1C0-061D0A128D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73B936-5AB3-E94C-8ADE-41F981D2B90C}"/>
              </a:ext>
            </a:extLst>
          </p:cNvPr>
          <p:cNvSpPr>
            <a:spLocks noGrp="1"/>
          </p:cNvSpPr>
          <p:nvPr>
            <p:ph type="sldNum" sz="quarter" idx="12"/>
          </p:nvPr>
        </p:nvSpPr>
        <p:spPr/>
        <p:txBody>
          <a:bodyPr/>
          <a:lstStyle/>
          <a:p>
            <a:fld id="{C637835C-74A4-3B45-82FE-F01066A04435}" type="slidenum">
              <a:rPr lang="en-US" smtClean="0"/>
              <a:t>‹#›</a:t>
            </a:fld>
            <a:endParaRPr lang="en-US"/>
          </a:p>
        </p:txBody>
      </p:sp>
    </p:spTree>
    <p:extLst>
      <p:ext uri="{BB962C8B-B14F-4D97-AF65-F5344CB8AC3E}">
        <p14:creationId xmlns:p14="http://schemas.microsoft.com/office/powerpoint/2010/main" val="3589735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91469C-9C64-5141-B2D2-6573F1682383}"/>
              </a:ext>
            </a:extLst>
          </p:cNvPr>
          <p:cNvSpPr>
            <a:spLocks noGrp="1"/>
          </p:cNvSpPr>
          <p:nvPr>
            <p:ph type="dt" sz="half" idx="10"/>
          </p:nvPr>
        </p:nvSpPr>
        <p:spPr/>
        <p:txBody>
          <a:bodyPr/>
          <a:lstStyle/>
          <a:p>
            <a:fld id="{00F35E02-8D59-5E45-A619-98606F80C783}" type="datetimeFigureOut">
              <a:rPr lang="en-US" smtClean="0"/>
              <a:t>9/12/2019</a:t>
            </a:fld>
            <a:endParaRPr lang="en-US"/>
          </a:p>
        </p:txBody>
      </p:sp>
      <p:sp>
        <p:nvSpPr>
          <p:cNvPr id="3" name="Footer Placeholder 2">
            <a:extLst>
              <a:ext uri="{FF2B5EF4-FFF2-40B4-BE49-F238E27FC236}">
                <a16:creationId xmlns:a16="http://schemas.microsoft.com/office/drawing/2014/main" id="{A39D6469-E23B-8846-BA6F-CEA247AC8A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F114A9-D50B-D644-8B3E-EEB74AA43F8E}"/>
              </a:ext>
            </a:extLst>
          </p:cNvPr>
          <p:cNvSpPr>
            <a:spLocks noGrp="1"/>
          </p:cNvSpPr>
          <p:nvPr>
            <p:ph type="sldNum" sz="quarter" idx="12"/>
          </p:nvPr>
        </p:nvSpPr>
        <p:spPr/>
        <p:txBody>
          <a:bodyPr/>
          <a:lstStyle/>
          <a:p>
            <a:fld id="{C637835C-74A4-3B45-82FE-F01066A04435}" type="slidenum">
              <a:rPr lang="en-US" smtClean="0"/>
              <a:t>‹#›</a:t>
            </a:fld>
            <a:endParaRPr lang="en-US"/>
          </a:p>
        </p:txBody>
      </p:sp>
    </p:spTree>
    <p:extLst>
      <p:ext uri="{BB962C8B-B14F-4D97-AF65-F5344CB8AC3E}">
        <p14:creationId xmlns:p14="http://schemas.microsoft.com/office/powerpoint/2010/main" val="2810628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40D3-C9A4-4F47-9EC8-A30B4272673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83D9C04-315E-6041-8266-E837F36C38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B522359-53EF-624A-8AE1-DEB6285F69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09406FA-A6C5-DA45-9DE7-7C560013877B}"/>
              </a:ext>
            </a:extLst>
          </p:cNvPr>
          <p:cNvSpPr>
            <a:spLocks noGrp="1"/>
          </p:cNvSpPr>
          <p:nvPr>
            <p:ph type="dt" sz="half" idx="10"/>
          </p:nvPr>
        </p:nvSpPr>
        <p:spPr/>
        <p:txBody>
          <a:bodyPr/>
          <a:lstStyle/>
          <a:p>
            <a:fld id="{00F35E02-8D59-5E45-A619-98606F80C783}" type="datetimeFigureOut">
              <a:rPr lang="en-US" smtClean="0"/>
              <a:t>9/12/2019</a:t>
            </a:fld>
            <a:endParaRPr lang="en-US"/>
          </a:p>
        </p:txBody>
      </p:sp>
      <p:sp>
        <p:nvSpPr>
          <p:cNvPr id="6" name="Footer Placeholder 5">
            <a:extLst>
              <a:ext uri="{FF2B5EF4-FFF2-40B4-BE49-F238E27FC236}">
                <a16:creationId xmlns:a16="http://schemas.microsoft.com/office/drawing/2014/main" id="{56939D3E-73F8-E844-A465-979D9D829A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88244E-D362-2043-B949-FA202C55552F}"/>
              </a:ext>
            </a:extLst>
          </p:cNvPr>
          <p:cNvSpPr>
            <a:spLocks noGrp="1"/>
          </p:cNvSpPr>
          <p:nvPr>
            <p:ph type="sldNum" sz="quarter" idx="12"/>
          </p:nvPr>
        </p:nvSpPr>
        <p:spPr/>
        <p:txBody>
          <a:bodyPr/>
          <a:lstStyle/>
          <a:p>
            <a:fld id="{C637835C-74A4-3B45-82FE-F01066A04435}" type="slidenum">
              <a:rPr lang="en-US" smtClean="0"/>
              <a:t>‹#›</a:t>
            </a:fld>
            <a:endParaRPr lang="en-US"/>
          </a:p>
        </p:txBody>
      </p:sp>
    </p:spTree>
    <p:extLst>
      <p:ext uri="{BB962C8B-B14F-4D97-AF65-F5344CB8AC3E}">
        <p14:creationId xmlns:p14="http://schemas.microsoft.com/office/powerpoint/2010/main" val="1970229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AE0A2-2BCA-6E48-85E9-4F3BFF54F5D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50F18CE-4FFE-7742-8A7F-0174BA01D5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B6F198-8F61-4A4D-B08C-FCC197D1D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535DDF7-6E75-0A47-957E-609696B947B1}"/>
              </a:ext>
            </a:extLst>
          </p:cNvPr>
          <p:cNvSpPr>
            <a:spLocks noGrp="1"/>
          </p:cNvSpPr>
          <p:nvPr>
            <p:ph type="dt" sz="half" idx="10"/>
          </p:nvPr>
        </p:nvSpPr>
        <p:spPr/>
        <p:txBody>
          <a:bodyPr/>
          <a:lstStyle/>
          <a:p>
            <a:fld id="{00F35E02-8D59-5E45-A619-98606F80C783}" type="datetimeFigureOut">
              <a:rPr lang="en-US" smtClean="0"/>
              <a:t>9/12/2019</a:t>
            </a:fld>
            <a:endParaRPr lang="en-US"/>
          </a:p>
        </p:txBody>
      </p:sp>
      <p:sp>
        <p:nvSpPr>
          <p:cNvPr id="6" name="Footer Placeholder 5">
            <a:extLst>
              <a:ext uri="{FF2B5EF4-FFF2-40B4-BE49-F238E27FC236}">
                <a16:creationId xmlns:a16="http://schemas.microsoft.com/office/drawing/2014/main" id="{1B288393-9157-BF49-AED5-FA782AB158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2A9D38-78FE-C447-A9A7-F6D4D1AFD651}"/>
              </a:ext>
            </a:extLst>
          </p:cNvPr>
          <p:cNvSpPr>
            <a:spLocks noGrp="1"/>
          </p:cNvSpPr>
          <p:nvPr>
            <p:ph type="sldNum" sz="quarter" idx="12"/>
          </p:nvPr>
        </p:nvSpPr>
        <p:spPr/>
        <p:txBody>
          <a:bodyPr/>
          <a:lstStyle/>
          <a:p>
            <a:fld id="{C637835C-74A4-3B45-82FE-F01066A04435}" type="slidenum">
              <a:rPr lang="en-US" smtClean="0"/>
              <a:t>‹#›</a:t>
            </a:fld>
            <a:endParaRPr lang="en-US"/>
          </a:p>
        </p:txBody>
      </p:sp>
    </p:spTree>
    <p:extLst>
      <p:ext uri="{BB962C8B-B14F-4D97-AF65-F5344CB8AC3E}">
        <p14:creationId xmlns:p14="http://schemas.microsoft.com/office/powerpoint/2010/main" val="394481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277E22-045F-554F-A999-22DAB94157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6BB5F68-B60E-B046-9B8D-C6A77C4D2E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A9C6355-9C8F-A04A-98A4-270A100E61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F35E02-8D59-5E45-A619-98606F80C783}" type="datetimeFigureOut">
              <a:rPr lang="en-US" smtClean="0"/>
              <a:t>9/12/2019</a:t>
            </a:fld>
            <a:endParaRPr lang="en-US"/>
          </a:p>
        </p:txBody>
      </p:sp>
      <p:sp>
        <p:nvSpPr>
          <p:cNvPr id="5" name="Footer Placeholder 4">
            <a:extLst>
              <a:ext uri="{FF2B5EF4-FFF2-40B4-BE49-F238E27FC236}">
                <a16:creationId xmlns:a16="http://schemas.microsoft.com/office/drawing/2014/main" id="{E901B483-47E9-654D-A581-1C1EF7340C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145DBA-28D7-9244-AE21-4796259DFD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7835C-74A4-3B45-82FE-F01066A04435}" type="slidenum">
              <a:rPr lang="en-US" smtClean="0"/>
              <a:t>‹#›</a:t>
            </a:fld>
            <a:endParaRPr lang="en-US"/>
          </a:p>
        </p:txBody>
      </p:sp>
    </p:spTree>
    <p:extLst>
      <p:ext uri="{BB962C8B-B14F-4D97-AF65-F5344CB8AC3E}">
        <p14:creationId xmlns:p14="http://schemas.microsoft.com/office/powerpoint/2010/main" val="326784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6D2C8-3E7B-4BF4-9ACA-02FB625D66F1}"/>
              </a:ext>
            </a:extLst>
          </p:cNvPr>
          <p:cNvSpPr>
            <a:spLocks noGrp="1"/>
          </p:cNvSpPr>
          <p:nvPr>
            <p:ph type="ctrTitle"/>
          </p:nvPr>
        </p:nvSpPr>
        <p:spPr/>
        <p:txBody>
          <a:bodyPr/>
          <a:lstStyle/>
          <a:p>
            <a:r>
              <a:rPr lang="en-GB" dirty="0">
                <a:solidFill>
                  <a:srgbClr val="C00000"/>
                </a:solidFill>
              </a:rPr>
              <a:t>COPYRIGHT NOTICE</a:t>
            </a:r>
          </a:p>
        </p:txBody>
      </p:sp>
      <p:sp>
        <p:nvSpPr>
          <p:cNvPr id="3" name="Subtitle 2">
            <a:extLst>
              <a:ext uri="{FF2B5EF4-FFF2-40B4-BE49-F238E27FC236}">
                <a16:creationId xmlns:a16="http://schemas.microsoft.com/office/drawing/2014/main" id="{E0F97CD9-67C8-4B24-8ECA-3D2116DAA44C}"/>
              </a:ext>
            </a:extLst>
          </p:cNvPr>
          <p:cNvSpPr>
            <a:spLocks noGrp="1"/>
          </p:cNvSpPr>
          <p:nvPr>
            <p:ph type="subTitle" idx="1"/>
          </p:nvPr>
        </p:nvSpPr>
        <p:spPr/>
        <p:txBody>
          <a:bodyPr>
            <a:noAutofit/>
          </a:bodyPr>
          <a:lstStyle/>
          <a:p>
            <a:pPr algn="l"/>
            <a:r>
              <a:rPr lang="en-GB" sz="2000" dirty="0"/>
              <a:t>All slides &amp; contents © Diocese of Oxford. Please do not adapt or alter this slide deck.</a:t>
            </a:r>
          </a:p>
          <a:p>
            <a:pPr algn="l"/>
            <a:r>
              <a:rPr lang="en-GB" sz="2000" dirty="0"/>
              <a:t>This presentation is only for users of the Parish Planning Tool (PPT) pack and in conjunction with the PPT process. Churches outside the Diocese of Oxford and others wishing to use the Parish Planning Tool should first contact </a:t>
            </a:r>
          </a:p>
          <a:p>
            <a:pPr algn="l"/>
            <a:r>
              <a:rPr lang="en-GB" sz="2000" dirty="0" err="1"/>
              <a:t>communications@oxford.anglican.org</a:t>
            </a:r>
            <a:endParaRPr lang="en-GB" sz="2000" dirty="0"/>
          </a:p>
        </p:txBody>
      </p:sp>
      <p:pic>
        <p:nvPicPr>
          <p:cNvPr id="4" name="Picture 3">
            <a:extLst>
              <a:ext uri="{FF2B5EF4-FFF2-40B4-BE49-F238E27FC236}">
                <a16:creationId xmlns:a16="http://schemas.microsoft.com/office/drawing/2014/main" id="{0FC131A9-1004-4B83-AC15-9D6B4BEBF769}"/>
              </a:ext>
            </a:extLst>
          </p:cNvPr>
          <p:cNvPicPr>
            <a:picLocks noChangeAspect="1"/>
          </p:cNvPicPr>
          <p:nvPr/>
        </p:nvPicPr>
        <p:blipFill>
          <a:blip r:embed="rId2"/>
          <a:srcRect/>
          <a:stretch/>
        </p:blipFill>
        <p:spPr>
          <a:xfrm>
            <a:off x="9896140" y="5765204"/>
            <a:ext cx="1706462" cy="589414"/>
          </a:xfrm>
          <a:prstGeom prst="rect">
            <a:avLst/>
          </a:prstGeom>
        </p:spPr>
      </p:pic>
      <p:pic>
        <p:nvPicPr>
          <p:cNvPr id="6" name="Picture 5" descr="A close up of a piece of paper&#10;&#10;Description automatically generated">
            <a:extLst>
              <a:ext uri="{FF2B5EF4-FFF2-40B4-BE49-F238E27FC236}">
                <a16:creationId xmlns:a16="http://schemas.microsoft.com/office/drawing/2014/main" id="{EBF991AE-447E-4C11-AE7C-A4209772FE6A}"/>
              </a:ext>
            </a:extLst>
          </p:cNvPr>
          <p:cNvPicPr>
            <a:picLocks noChangeAspect="1"/>
          </p:cNvPicPr>
          <p:nvPr/>
        </p:nvPicPr>
        <p:blipFill>
          <a:blip r:embed="rId3"/>
          <a:stretch>
            <a:fillRect/>
          </a:stretch>
        </p:blipFill>
        <p:spPr>
          <a:xfrm>
            <a:off x="-115962" y="181589"/>
            <a:ext cx="4025348" cy="2837221"/>
          </a:xfrm>
          <a:prstGeom prst="rect">
            <a:avLst/>
          </a:prstGeom>
        </p:spPr>
      </p:pic>
    </p:spTree>
    <p:extLst>
      <p:ext uri="{BB962C8B-B14F-4D97-AF65-F5344CB8AC3E}">
        <p14:creationId xmlns:p14="http://schemas.microsoft.com/office/powerpoint/2010/main" val="1589165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16C8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452ECF-4CF5-462A-825C-420D5883B71F}"/>
              </a:ext>
            </a:extLst>
          </p:cNvPr>
          <p:cNvPicPr>
            <a:picLocks noChangeAspect="1"/>
          </p:cNvPicPr>
          <p:nvPr/>
        </p:nvPicPr>
        <p:blipFill>
          <a:blip r:embed="rId2">
            <a:alphaModFix amt="50000"/>
          </a:blip>
          <a:stretch>
            <a:fillRect/>
          </a:stretch>
        </p:blipFill>
        <p:spPr>
          <a:xfrm>
            <a:off x="9896140" y="5765204"/>
            <a:ext cx="1706463" cy="589414"/>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8596E026-1953-4355-B2B4-FB9A2B7A964D}"/>
              </a:ext>
            </a:extLst>
          </p:cNvPr>
          <p:cNvPicPr>
            <a:picLocks noChangeAspect="1"/>
          </p:cNvPicPr>
          <p:nvPr/>
        </p:nvPicPr>
        <p:blipFill>
          <a:blip r:embed="rId3"/>
          <a:stretch>
            <a:fillRect/>
          </a:stretch>
        </p:blipFill>
        <p:spPr>
          <a:xfrm>
            <a:off x="590400" y="504000"/>
            <a:ext cx="8247600" cy="5852436"/>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BB8FDAFA-4C14-4E5A-8BD7-4603E5DE7443}"/>
              </a:ext>
            </a:extLst>
          </p:cNvPr>
          <p:cNvPicPr>
            <a:picLocks noChangeAspect="1"/>
          </p:cNvPicPr>
          <p:nvPr/>
        </p:nvPicPr>
        <p:blipFill>
          <a:blip r:embed="rId4"/>
          <a:stretch>
            <a:fillRect/>
          </a:stretch>
        </p:blipFill>
        <p:spPr>
          <a:xfrm>
            <a:off x="9475712" y="2848138"/>
            <a:ext cx="2259063" cy="1161724"/>
          </a:xfrm>
          <a:prstGeom prst="rect">
            <a:avLst/>
          </a:prstGeom>
        </p:spPr>
      </p:pic>
    </p:spTree>
    <p:extLst>
      <p:ext uri="{BB962C8B-B14F-4D97-AF65-F5344CB8AC3E}">
        <p14:creationId xmlns:p14="http://schemas.microsoft.com/office/powerpoint/2010/main" val="332328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16C8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452ECF-4CF5-462A-825C-420D5883B71F}"/>
              </a:ext>
            </a:extLst>
          </p:cNvPr>
          <p:cNvPicPr>
            <a:picLocks noChangeAspect="1"/>
          </p:cNvPicPr>
          <p:nvPr/>
        </p:nvPicPr>
        <p:blipFill>
          <a:blip r:embed="rId2">
            <a:alphaModFix amt="50000"/>
          </a:blip>
          <a:stretch>
            <a:fillRect/>
          </a:stretch>
        </p:blipFill>
        <p:spPr>
          <a:xfrm>
            <a:off x="9896140" y="5765204"/>
            <a:ext cx="1706463" cy="589414"/>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39940BD9-3905-41CD-A28F-AC277B2C6A62}"/>
              </a:ext>
            </a:extLst>
          </p:cNvPr>
          <p:cNvPicPr>
            <a:picLocks noChangeAspect="1"/>
          </p:cNvPicPr>
          <p:nvPr/>
        </p:nvPicPr>
        <p:blipFill>
          <a:blip r:embed="rId3"/>
          <a:stretch>
            <a:fillRect/>
          </a:stretch>
        </p:blipFill>
        <p:spPr>
          <a:xfrm>
            <a:off x="590400" y="504000"/>
            <a:ext cx="8247600" cy="5852436"/>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7D420514-6C6C-4B61-8DD8-2282B3B9AADE}"/>
              </a:ext>
            </a:extLst>
          </p:cNvPr>
          <p:cNvPicPr>
            <a:picLocks noChangeAspect="1"/>
          </p:cNvPicPr>
          <p:nvPr/>
        </p:nvPicPr>
        <p:blipFill>
          <a:blip r:embed="rId4"/>
          <a:stretch>
            <a:fillRect/>
          </a:stretch>
        </p:blipFill>
        <p:spPr>
          <a:xfrm>
            <a:off x="9475712" y="2848138"/>
            <a:ext cx="2259063" cy="1161724"/>
          </a:xfrm>
          <a:prstGeom prst="rect">
            <a:avLst/>
          </a:prstGeom>
        </p:spPr>
      </p:pic>
    </p:spTree>
    <p:extLst>
      <p:ext uri="{BB962C8B-B14F-4D97-AF65-F5344CB8AC3E}">
        <p14:creationId xmlns:p14="http://schemas.microsoft.com/office/powerpoint/2010/main" val="1495180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16C8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452ECF-4CF5-462A-825C-420D5883B71F}"/>
              </a:ext>
            </a:extLst>
          </p:cNvPr>
          <p:cNvPicPr>
            <a:picLocks noChangeAspect="1"/>
          </p:cNvPicPr>
          <p:nvPr/>
        </p:nvPicPr>
        <p:blipFill>
          <a:blip r:embed="rId2">
            <a:alphaModFix amt="50000"/>
          </a:blip>
          <a:stretch>
            <a:fillRect/>
          </a:stretch>
        </p:blipFill>
        <p:spPr>
          <a:xfrm>
            <a:off x="9896140" y="5765204"/>
            <a:ext cx="1706463" cy="589414"/>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E79A9C97-F67F-4391-86A8-8751D812730C}"/>
              </a:ext>
            </a:extLst>
          </p:cNvPr>
          <p:cNvPicPr>
            <a:picLocks noChangeAspect="1"/>
          </p:cNvPicPr>
          <p:nvPr/>
        </p:nvPicPr>
        <p:blipFill>
          <a:blip r:embed="rId3"/>
          <a:stretch>
            <a:fillRect/>
          </a:stretch>
        </p:blipFill>
        <p:spPr>
          <a:xfrm>
            <a:off x="590400" y="504000"/>
            <a:ext cx="8247600" cy="5852436"/>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E9A4DCC6-33BD-40AC-9D03-7BAC16B5CFA3}"/>
              </a:ext>
            </a:extLst>
          </p:cNvPr>
          <p:cNvPicPr>
            <a:picLocks noChangeAspect="1"/>
          </p:cNvPicPr>
          <p:nvPr/>
        </p:nvPicPr>
        <p:blipFill>
          <a:blip r:embed="rId4"/>
          <a:stretch>
            <a:fillRect/>
          </a:stretch>
        </p:blipFill>
        <p:spPr>
          <a:xfrm>
            <a:off x="9475712" y="2848138"/>
            <a:ext cx="2259063" cy="1161724"/>
          </a:xfrm>
          <a:prstGeom prst="rect">
            <a:avLst/>
          </a:prstGeom>
        </p:spPr>
      </p:pic>
    </p:spTree>
    <p:extLst>
      <p:ext uri="{BB962C8B-B14F-4D97-AF65-F5344CB8AC3E}">
        <p14:creationId xmlns:p14="http://schemas.microsoft.com/office/powerpoint/2010/main" val="1971506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16C8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452ECF-4CF5-462A-825C-420D5883B71F}"/>
              </a:ext>
            </a:extLst>
          </p:cNvPr>
          <p:cNvPicPr>
            <a:picLocks noChangeAspect="1"/>
          </p:cNvPicPr>
          <p:nvPr/>
        </p:nvPicPr>
        <p:blipFill>
          <a:blip r:embed="rId2">
            <a:alphaModFix amt="50000"/>
          </a:blip>
          <a:stretch>
            <a:fillRect/>
          </a:stretch>
        </p:blipFill>
        <p:spPr>
          <a:xfrm>
            <a:off x="9896140" y="5765204"/>
            <a:ext cx="1706463" cy="589414"/>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CD47DA88-F1DF-4D8A-B8BB-819F2105F9ED}"/>
              </a:ext>
            </a:extLst>
          </p:cNvPr>
          <p:cNvPicPr>
            <a:picLocks noChangeAspect="1"/>
          </p:cNvPicPr>
          <p:nvPr/>
        </p:nvPicPr>
        <p:blipFill>
          <a:blip r:embed="rId3"/>
          <a:stretch>
            <a:fillRect/>
          </a:stretch>
        </p:blipFill>
        <p:spPr>
          <a:xfrm>
            <a:off x="590400" y="504000"/>
            <a:ext cx="8247600" cy="5852436"/>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27DCFDD6-0CC9-4FB9-AF26-C2D9FC1AF7F3}"/>
              </a:ext>
            </a:extLst>
          </p:cNvPr>
          <p:cNvPicPr>
            <a:picLocks noChangeAspect="1"/>
          </p:cNvPicPr>
          <p:nvPr/>
        </p:nvPicPr>
        <p:blipFill>
          <a:blip r:embed="rId4"/>
          <a:stretch>
            <a:fillRect/>
          </a:stretch>
        </p:blipFill>
        <p:spPr>
          <a:xfrm>
            <a:off x="9475712" y="2848138"/>
            <a:ext cx="2259063" cy="1161724"/>
          </a:xfrm>
          <a:prstGeom prst="rect">
            <a:avLst/>
          </a:prstGeom>
        </p:spPr>
      </p:pic>
    </p:spTree>
    <p:extLst>
      <p:ext uri="{BB962C8B-B14F-4D97-AF65-F5344CB8AC3E}">
        <p14:creationId xmlns:p14="http://schemas.microsoft.com/office/powerpoint/2010/main" val="3179196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16C8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452ECF-4CF5-462A-825C-420D5883B71F}"/>
              </a:ext>
            </a:extLst>
          </p:cNvPr>
          <p:cNvPicPr>
            <a:picLocks noChangeAspect="1"/>
          </p:cNvPicPr>
          <p:nvPr/>
        </p:nvPicPr>
        <p:blipFill>
          <a:blip r:embed="rId2">
            <a:alphaModFix amt="50000"/>
          </a:blip>
          <a:stretch>
            <a:fillRect/>
          </a:stretch>
        </p:blipFill>
        <p:spPr>
          <a:xfrm>
            <a:off x="9896140" y="5765204"/>
            <a:ext cx="1706463" cy="589414"/>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FB12A375-7CFE-4005-83FF-1E83B30113D0}"/>
              </a:ext>
            </a:extLst>
          </p:cNvPr>
          <p:cNvPicPr>
            <a:picLocks noChangeAspect="1"/>
          </p:cNvPicPr>
          <p:nvPr/>
        </p:nvPicPr>
        <p:blipFill>
          <a:blip r:embed="rId3"/>
          <a:stretch>
            <a:fillRect/>
          </a:stretch>
        </p:blipFill>
        <p:spPr>
          <a:xfrm>
            <a:off x="9896400" y="2750400"/>
            <a:ext cx="1706400" cy="2009591"/>
          </a:xfrm>
          <a:prstGeom prst="rect">
            <a:avLst/>
          </a:prstGeom>
        </p:spPr>
      </p:pic>
      <p:pic>
        <p:nvPicPr>
          <p:cNvPr id="3" name="Picture 2" descr="A screenshot of text&#10;&#10;Description automatically generated">
            <a:extLst>
              <a:ext uri="{FF2B5EF4-FFF2-40B4-BE49-F238E27FC236}">
                <a16:creationId xmlns:a16="http://schemas.microsoft.com/office/drawing/2014/main" id="{C976BA81-AF53-4530-8A90-1C51B8878263}"/>
              </a:ext>
            </a:extLst>
          </p:cNvPr>
          <p:cNvPicPr>
            <a:picLocks noChangeAspect="1"/>
          </p:cNvPicPr>
          <p:nvPr/>
        </p:nvPicPr>
        <p:blipFill>
          <a:blip r:embed="rId4"/>
          <a:stretch>
            <a:fillRect/>
          </a:stretch>
        </p:blipFill>
        <p:spPr>
          <a:xfrm>
            <a:off x="590400" y="504000"/>
            <a:ext cx="8247600" cy="58524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45748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16C8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452ECF-4CF5-462A-825C-420D5883B71F}"/>
              </a:ext>
            </a:extLst>
          </p:cNvPr>
          <p:cNvPicPr>
            <a:picLocks noChangeAspect="1"/>
          </p:cNvPicPr>
          <p:nvPr/>
        </p:nvPicPr>
        <p:blipFill>
          <a:blip r:embed="rId2">
            <a:alphaModFix amt="50000"/>
          </a:blip>
          <a:stretch>
            <a:fillRect/>
          </a:stretch>
        </p:blipFill>
        <p:spPr>
          <a:xfrm>
            <a:off x="9896140" y="5765204"/>
            <a:ext cx="1706463" cy="589414"/>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FB12A375-7CFE-4005-83FF-1E83B30113D0}"/>
              </a:ext>
            </a:extLst>
          </p:cNvPr>
          <p:cNvPicPr>
            <a:picLocks noChangeAspect="1"/>
          </p:cNvPicPr>
          <p:nvPr/>
        </p:nvPicPr>
        <p:blipFill>
          <a:blip r:embed="rId3"/>
          <a:stretch>
            <a:fillRect/>
          </a:stretch>
        </p:blipFill>
        <p:spPr>
          <a:xfrm>
            <a:off x="9896400" y="2750400"/>
            <a:ext cx="1706400" cy="2009591"/>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1170A364-9F30-41EB-A65C-05713C4863FC}"/>
              </a:ext>
            </a:extLst>
          </p:cNvPr>
          <p:cNvPicPr>
            <a:picLocks noChangeAspect="1"/>
          </p:cNvPicPr>
          <p:nvPr/>
        </p:nvPicPr>
        <p:blipFill>
          <a:blip r:embed="rId4"/>
          <a:stretch>
            <a:fillRect/>
          </a:stretch>
        </p:blipFill>
        <p:spPr>
          <a:xfrm>
            <a:off x="590400" y="504000"/>
            <a:ext cx="8247600" cy="58524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32861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16C8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452ECF-4CF5-462A-825C-420D5883B71F}"/>
              </a:ext>
            </a:extLst>
          </p:cNvPr>
          <p:cNvPicPr>
            <a:picLocks noChangeAspect="1"/>
          </p:cNvPicPr>
          <p:nvPr/>
        </p:nvPicPr>
        <p:blipFill>
          <a:blip r:embed="rId2">
            <a:alphaModFix amt="50000"/>
          </a:blip>
          <a:stretch>
            <a:fillRect/>
          </a:stretch>
        </p:blipFill>
        <p:spPr>
          <a:xfrm>
            <a:off x="9896140" y="5765204"/>
            <a:ext cx="1706463" cy="589414"/>
          </a:xfrm>
          <a:prstGeom prst="rect">
            <a:avLst/>
          </a:prstGeom>
        </p:spPr>
      </p:pic>
      <p:pic>
        <p:nvPicPr>
          <p:cNvPr id="3" name="Picture 2">
            <a:extLst>
              <a:ext uri="{FF2B5EF4-FFF2-40B4-BE49-F238E27FC236}">
                <a16:creationId xmlns:a16="http://schemas.microsoft.com/office/drawing/2014/main" id="{CD47DA88-F1DF-4D8A-B8BB-819F2105F9ED}"/>
              </a:ext>
            </a:extLst>
          </p:cNvPr>
          <p:cNvPicPr>
            <a:picLocks noChangeAspect="1"/>
          </p:cNvPicPr>
          <p:nvPr/>
        </p:nvPicPr>
        <p:blipFill>
          <a:blip r:embed="rId3"/>
          <a:srcRect/>
          <a:stretch/>
        </p:blipFill>
        <p:spPr>
          <a:xfrm>
            <a:off x="590400" y="504000"/>
            <a:ext cx="8247599" cy="5852436"/>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27DCFDD6-0CC9-4FB9-AF26-C2D9FC1AF7F3}"/>
              </a:ext>
            </a:extLst>
          </p:cNvPr>
          <p:cNvPicPr>
            <a:picLocks noChangeAspect="1"/>
          </p:cNvPicPr>
          <p:nvPr/>
        </p:nvPicPr>
        <p:blipFill>
          <a:blip r:embed="rId4"/>
          <a:stretch>
            <a:fillRect/>
          </a:stretch>
        </p:blipFill>
        <p:spPr>
          <a:xfrm>
            <a:off x="9475712" y="2848138"/>
            <a:ext cx="2259063" cy="1161724"/>
          </a:xfrm>
          <a:prstGeom prst="rect">
            <a:avLst/>
          </a:prstGeom>
        </p:spPr>
      </p:pic>
    </p:spTree>
    <p:extLst>
      <p:ext uri="{BB962C8B-B14F-4D97-AF65-F5344CB8AC3E}">
        <p14:creationId xmlns:p14="http://schemas.microsoft.com/office/powerpoint/2010/main" val="3569095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16C8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452ECF-4CF5-462A-825C-420D5883B71F}"/>
              </a:ext>
            </a:extLst>
          </p:cNvPr>
          <p:cNvPicPr>
            <a:picLocks noChangeAspect="1"/>
          </p:cNvPicPr>
          <p:nvPr/>
        </p:nvPicPr>
        <p:blipFill>
          <a:blip r:embed="rId2">
            <a:alphaModFix amt="50000"/>
          </a:blip>
          <a:stretch>
            <a:fillRect/>
          </a:stretch>
        </p:blipFill>
        <p:spPr>
          <a:xfrm>
            <a:off x="9896140" y="5765204"/>
            <a:ext cx="1706463" cy="589414"/>
          </a:xfrm>
          <a:prstGeom prst="rect">
            <a:avLst/>
          </a:prstGeom>
        </p:spPr>
      </p:pic>
      <p:pic>
        <p:nvPicPr>
          <p:cNvPr id="3" name="Picture 2">
            <a:extLst>
              <a:ext uri="{FF2B5EF4-FFF2-40B4-BE49-F238E27FC236}">
                <a16:creationId xmlns:a16="http://schemas.microsoft.com/office/drawing/2014/main" id="{CD47DA88-F1DF-4D8A-B8BB-819F2105F9ED}"/>
              </a:ext>
            </a:extLst>
          </p:cNvPr>
          <p:cNvPicPr>
            <a:picLocks noChangeAspect="1"/>
          </p:cNvPicPr>
          <p:nvPr/>
        </p:nvPicPr>
        <p:blipFill>
          <a:blip r:embed="rId3"/>
          <a:srcRect/>
          <a:stretch/>
        </p:blipFill>
        <p:spPr>
          <a:xfrm>
            <a:off x="590400" y="504000"/>
            <a:ext cx="8247599" cy="5852435"/>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27DCFDD6-0CC9-4FB9-AF26-C2D9FC1AF7F3}"/>
              </a:ext>
            </a:extLst>
          </p:cNvPr>
          <p:cNvPicPr>
            <a:picLocks noChangeAspect="1"/>
          </p:cNvPicPr>
          <p:nvPr/>
        </p:nvPicPr>
        <p:blipFill>
          <a:blip r:embed="rId4"/>
          <a:stretch>
            <a:fillRect/>
          </a:stretch>
        </p:blipFill>
        <p:spPr>
          <a:xfrm>
            <a:off x="9475712" y="2848138"/>
            <a:ext cx="2259063" cy="1161724"/>
          </a:xfrm>
          <a:prstGeom prst="rect">
            <a:avLst/>
          </a:prstGeom>
        </p:spPr>
      </p:pic>
    </p:spTree>
    <p:extLst>
      <p:ext uri="{BB962C8B-B14F-4D97-AF65-F5344CB8AC3E}">
        <p14:creationId xmlns:p14="http://schemas.microsoft.com/office/powerpoint/2010/main" val="1971479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4B98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878E5E-0A94-4600-B03F-7665AE3F14B4}"/>
              </a:ext>
            </a:extLst>
          </p:cNvPr>
          <p:cNvPicPr>
            <a:picLocks noChangeAspect="1"/>
          </p:cNvPicPr>
          <p:nvPr/>
        </p:nvPicPr>
        <p:blipFill>
          <a:blip r:embed="rId2"/>
          <a:srcRect/>
          <a:stretch/>
        </p:blipFill>
        <p:spPr>
          <a:xfrm>
            <a:off x="4005804" y="1531616"/>
            <a:ext cx="4180392" cy="3794768"/>
          </a:xfrm>
          <a:prstGeom prst="rect">
            <a:avLst/>
          </a:prstGeom>
        </p:spPr>
      </p:pic>
      <p:pic>
        <p:nvPicPr>
          <p:cNvPr id="7" name="Picture 6">
            <a:extLst>
              <a:ext uri="{FF2B5EF4-FFF2-40B4-BE49-F238E27FC236}">
                <a16:creationId xmlns:a16="http://schemas.microsoft.com/office/drawing/2014/main" id="{4DE56357-8B08-4BA9-BF58-C035C5EC11C6}"/>
              </a:ext>
            </a:extLst>
          </p:cNvPr>
          <p:cNvPicPr>
            <a:picLocks noChangeAspect="1"/>
          </p:cNvPicPr>
          <p:nvPr/>
        </p:nvPicPr>
        <p:blipFill>
          <a:blip r:embed="rId3">
            <a:alphaModFix amt="50000"/>
          </a:blip>
          <a:stretch>
            <a:fillRect/>
          </a:stretch>
        </p:blipFill>
        <p:spPr>
          <a:xfrm>
            <a:off x="9896140" y="5765204"/>
            <a:ext cx="1706463" cy="589414"/>
          </a:xfrm>
          <a:prstGeom prst="rect">
            <a:avLst/>
          </a:prstGeom>
        </p:spPr>
      </p:pic>
    </p:spTree>
    <p:extLst>
      <p:ext uri="{BB962C8B-B14F-4D97-AF65-F5344CB8AC3E}">
        <p14:creationId xmlns:p14="http://schemas.microsoft.com/office/powerpoint/2010/main" val="4041877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4B98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E56357-8B08-4BA9-BF58-C035C5EC11C6}"/>
              </a:ext>
            </a:extLst>
          </p:cNvPr>
          <p:cNvPicPr>
            <a:picLocks noChangeAspect="1"/>
          </p:cNvPicPr>
          <p:nvPr/>
        </p:nvPicPr>
        <p:blipFill>
          <a:blip r:embed="rId2">
            <a:alphaModFix amt="50000"/>
          </a:blip>
          <a:stretch>
            <a:fillRect/>
          </a:stretch>
        </p:blipFill>
        <p:spPr>
          <a:xfrm>
            <a:off x="9896140" y="5765204"/>
            <a:ext cx="1706463" cy="589414"/>
          </a:xfrm>
          <a:prstGeom prst="rect">
            <a:avLst/>
          </a:prstGeom>
        </p:spPr>
      </p:pic>
      <p:pic>
        <p:nvPicPr>
          <p:cNvPr id="4" name="Picture 3">
            <a:extLst>
              <a:ext uri="{FF2B5EF4-FFF2-40B4-BE49-F238E27FC236}">
                <a16:creationId xmlns:a16="http://schemas.microsoft.com/office/drawing/2014/main" id="{DCE0350A-271A-4ABE-867F-3776E541C997}"/>
              </a:ext>
            </a:extLst>
          </p:cNvPr>
          <p:cNvPicPr>
            <a:picLocks noChangeAspect="1"/>
          </p:cNvPicPr>
          <p:nvPr/>
        </p:nvPicPr>
        <p:blipFill>
          <a:blip r:embed="rId3"/>
          <a:srcRect/>
          <a:stretch/>
        </p:blipFill>
        <p:spPr>
          <a:xfrm>
            <a:off x="590400" y="504000"/>
            <a:ext cx="8247598" cy="5852435"/>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0D4ED407-3EAF-484A-B1C7-098EA2010473}"/>
              </a:ext>
            </a:extLst>
          </p:cNvPr>
          <p:cNvPicPr>
            <a:picLocks noChangeAspect="1"/>
          </p:cNvPicPr>
          <p:nvPr/>
        </p:nvPicPr>
        <p:blipFill>
          <a:blip r:embed="rId4"/>
          <a:srcRect/>
          <a:stretch/>
        </p:blipFill>
        <p:spPr>
          <a:xfrm>
            <a:off x="9965354" y="2848138"/>
            <a:ext cx="1279778" cy="1161724"/>
          </a:xfrm>
          <a:prstGeom prst="rect">
            <a:avLst/>
          </a:prstGeom>
        </p:spPr>
      </p:pic>
    </p:spTree>
    <p:extLst>
      <p:ext uri="{BB962C8B-B14F-4D97-AF65-F5344CB8AC3E}">
        <p14:creationId xmlns:p14="http://schemas.microsoft.com/office/powerpoint/2010/main" val="994617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AA0AE"/>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5708A4-9BC6-408E-A1C8-D762ADCDC0F6}"/>
              </a:ext>
            </a:extLst>
          </p:cNvPr>
          <p:cNvPicPr>
            <a:picLocks noChangeAspect="1"/>
          </p:cNvPicPr>
          <p:nvPr/>
        </p:nvPicPr>
        <p:blipFill>
          <a:blip r:embed="rId2"/>
          <a:stretch>
            <a:fillRect/>
          </a:stretch>
        </p:blipFill>
        <p:spPr>
          <a:xfrm>
            <a:off x="3704839" y="1531616"/>
            <a:ext cx="4782322" cy="3794768"/>
          </a:xfrm>
          <a:prstGeom prst="rect">
            <a:avLst/>
          </a:prstGeom>
        </p:spPr>
      </p:pic>
      <p:pic>
        <p:nvPicPr>
          <p:cNvPr id="6" name="Picture 5">
            <a:extLst>
              <a:ext uri="{FF2B5EF4-FFF2-40B4-BE49-F238E27FC236}">
                <a16:creationId xmlns:a16="http://schemas.microsoft.com/office/drawing/2014/main" id="{F8D2B910-0276-471F-8F35-D2F5A151B44B}"/>
              </a:ext>
            </a:extLst>
          </p:cNvPr>
          <p:cNvPicPr>
            <a:picLocks noChangeAspect="1"/>
          </p:cNvPicPr>
          <p:nvPr/>
        </p:nvPicPr>
        <p:blipFill>
          <a:blip r:embed="rId3">
            <a:alphaModFix amt="50000"/>
          </a:blip>
          <a:stretch>
            <a:fillRect/>
          </a:stretch>
        </p:blipFill>
        <p:spPr>
          <a:xfrm>
            <a:off x="9896140" y="5765204"/>
            <a:ext cx="1706463" cy="589414"/>
          </a:xfrm>
          <a:prstGeom prst="rect">
            <a:avLst/>
          </a:prstGeom>
        </p:spPr>
      </p:pic>
    </p:spTree>
    <p:extLst>
      <p:ext uri="{BB962C8B-B14F-4D97-AF65-F5344CB8AC3E}">
        <p14:creationId xmlns:p14="http://schemas.microsoft.com/office/powerpoint/2010/main" val="1662593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4B98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E56357-8B08-4BA9-BF58-C035C5EC11C6}"/>
              </a:ext>
            </a:extLst>
          </p:cNvPr>
          <p:cNvPicPr>
            <a:picLocks noChangeAspect="1"/>
          </p:cNvPicPr>
          <p:nvPr/>
        </p:nvPicPr>
        <p:blipFill>
          <a:blip r:embed="rId2">
            <a:alphaModFix amt="50000"/>
          </a:blip>
          <a:stretch>
            <a:fillRect/>
          </a:stretch>
        </p:blipFill>
        <p:spPr>
          <a:xfrm>
            <a:off x="9896140" y="5765204"/>
            <a:ext cx="1706463" cy="589414"/>
          </a:xfrm>
          <a:prstGeom prst="rect">
            <a:avLst/>
          </a:prstGeom>
        </p:spPr>
      </p:pic>
      <p:pic>
        <p:nvPicPr>
          <p:cNvPr id="4" name="Picture 3">
            <a:extLst>
              <a:ext uri="{FF2B5EF4-FFF2-40B4-BE49-F238E27FC236}">
                <a16:creationId xmlns:a16="http://schemas.microsoft.com/office/drawing/2014/main" id="{DCE0350A-271A-4ABE-867F-3776E541C997}"/>
              </a:ext>
            </a:extLst>
          </p:cNvPr>
          <p:cNvPicPr>
            <a:picLocks noChangeAspect="1"/>
          </p:cNvPicPr>
          <p:nvPr/>
        </p:nvPicPr>
        <p:blipFill>
          <a:blip r:embed="rId3"/>
          <a:srcRect/>
          <a:stretch/>
        </p:blipFill>
        <p:spPr>
          <a:xfrm>
            <a:off x="590400" y="504000"/>
            <a:ext cx="8247598" cy="5852434"/>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051254EA-6BA2-4C62-A3EB-7DD05E216A0C}"/>
              </a:ext>
            </a:extLst>
          </p:cNvPr>
          <p:cNvPicPr>
            <a:picLocks noChangeAspect="1"/>
          </p:cNvPicPr>
          <p:nvPr/>
        </p:nvPicPr>
        <p:blipFill>
          <a:blip r:embed="rId4"/>
          <a:stretch>
            <a:fillRect/>
          </a:stretch>
        </p:blipFill>
        <p:spPr>
          <a:xfrm>
            <a:off x="9475712" y="2848138"/>
            <a:ext cx="2259063" cy="1161724"/>
          </a:xfrm>
          <a:prstGeom prst="rect">
            <a:avLst/>
          </a:prstGeom>
        </p:spPr>
      </p:pic>
    </p:spTree>
    <p:extLst>
      <p:ext uri="{BB962C8B-B14F-4D97-AF65-F5344CB8AC3E}">
        <p14:creationId xmlns:p14="http://schemas.microsoft.com/office/powerpoint/2010/main" val="260196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4B98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E56357-8B08-4BA9-BF58-C035C5EC11C6}"/>
              </a:ext>
            </a:extLst>
          </p:cNvPr>
          <p:cNvPicPr>
            <a:picLocks noChangeAspect="1"/>
          </p:cNvPicPr>
          <p:nvPr/>
        </p:nvPicPr>
        <p:blipFill>
          <a:blip r:embed="rId2">
            <a:alphaModFix amt="50000"/>
          </a:blip>
          <a:stretch>
            <a:fillRect/>
          </a:stretch>
        </p:blipFill>
        <p:spPr>
          <a:xfrm>
            <a:off x="9896140" y="5765204"/>
            <a:ext cx="1706463" cy="589414"/>
          </a:xfrm>
          <a:prstGeom prst="rect">
            <a:avLst/>
          </a:prstGeom>
        </p:spPr>
      </p:pic>
      <p:pic>
        <p:nvPicPr>
          <p:cNvPr id="4" name="Picture 3">
            <a:extLst>
              <a:ext uri="{FF2B5EF4-FFF2-40B4-BE49-F238E27FC236}">
                <a16:creationId xmlns:a16="http://schemas.microsoft.com/office/drawing/2014/main" id="{DCE0350A-271A-4ABE-867F-3776E541C997}"/>
              </a:ext>
            </a:extLst>
          </p:cNvPr>
          <p:cNvPicPr>
            <a:picLocks noChangeAspect="1"/>
          </p:cNvPicPr>
          <p:nvPr/>
        </p:nvPicPr>
        <p:blipFill>
          <a:blip r:embed="rId3"/>
          <a:srcRect/>
          <a:stretch/>
        </p:blipFill>
        <p:spPr>
          <a:xfrm>
            <a:off x="590400" y="504000"/>
            <a:ext cx="8247598" cy="5852434"/>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0D4ED407-3EAF-484A-B1C7-098EA2010473}"/>
              </a:ext>
            </a:extLst>
          </p:cNvPr>
          <p:cNvPicPr>
            <a:picLocks noChangeAspect="1"/>
          </p:cNvPicPr>
          <p:nvPr/>
        </p:nvPicPr>
        <p:blipFill>
          <a:blip r:embed="rId4"/>
          <a:srcRect/>
          <a:stretch/>
        </p:blipFill>
        <p:spPr>
          <a:xfrm>
            <a:off x="9965354" y="2848138"/>
            <a:ext cx="1279778" cy="1161724"/>
          </a:xfrm>
          <a:prstGeom prst="rect">
            <a:avLst/>
          </a:prstGeom>
        </p:spPr>
      </p:pic>
    </p:spTree>
    <p:extLst>
      <p:ext uri="{BB962C8B-B14F-4D97-AF65-F5344CB8AC3E}">
        <p14:creationId xmlns:p14="http://schemas.microsoft.com/office/powerpoint/2010/main" val="2140963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4B98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E56357-8B08-4BA9-BF58-C035C5EC11C6}"/>
              </a:ext>
            </a:extLst>
          </p:cNvPr>
          <p:cNvPicPr>
            <a:picLocks noChangeAspect="1"/>
          </p:cNvPicPr>
          <p:nvPr/>
        </p:nvPicPr>
        <p:blipFill>
          <a:blip r:embed="rId2">
            <a:alphaModFix amt="50000"/>
          </a:blip>
          <a:stretch>
            <a:fillRect/>
          </a:stretch>
        </p:blipFill>
        <p:spPr>
          <a:xfrm>
            <a:off x="9896140" y="5765204"/>
            <a:ext cx="1706463" cy="589414"/>
          </a:xfrm>
          <a:prstGeom prst="rect">
            <a:avLst/>
          </a:prstGeom>
        </p:spPr>
      </p:pic>
      <p:pic>
        <p:nvPicPr>
          <p:cNvPr id="4" name="Picture 3">
            <a:extLst>
              <a:ext uri="{FF2B5EF4-FFF2-40B4-BE49-F238E27FC236}">
                <a16:creationId xmlns:a16="http://schemas.microsoft.com/office/drawing/2014/main" id="{DCE0350A-271A-4ABE-867F-3776E541C997}"/>
              </a:ext>
            </a:extLst>
          </p:cNvPr>
          <p:cNvPicPr>
            <a:picLocks noChangeAspect="1"/>
          </p:cNvPicPr>
          <p:nvPr/>
        </p:nvPicPr>
        <p:blipFill>
          <a:blip r:embed="rId3"/>
          <a:srcRect/>
          <a:stretch/>
        </p:blipFill>
        <p:spPr>
          <a:xfrm>
            <a:off x="590401" y="504000"/>
            <a:ext cx="8247596" cy="5852434"/>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0D4ED407-3EAF-484A-B1C7-098EA2010473}"/>
              </a:ext>
            </a:extLst>
          </p:cNvPr>
          <p:cNvPicPr>
            <a:picLocks noChangeAspect="1"/>
          </p:cNvPicPr>
          <p:nvPr/>
        </p:nvPicPr>
        <p:blipFill>
          <a:blip r:embed="rId4"/>
          <a:srcRect/>
          <a:stretch/>
        </p:blipFill>
        <p:spPr>
          <a:xfrm>
            <a:off x="9965354" y="2848138"/>
            <a:ext cx="1279778" cy="1161724"/>
          </a:xfrm>
          <a:prstGeom prst="rect">
            <a:avLst/>
          </a:prstGeom>
        </p:spPr>
      </p:pic>
    </p:spTree>
    <p:extLst>
      <p:ext uri="{BB962C8B-B14F-4D97-AF65-F5344CB8AC3E}">
        <p14:creationId xmlns:p14="http://schemas.microsoft.com/office/powerpoint/2010/main" val="4175387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4B98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E56357-8B08-4BA9-BF58-C035C5EC11C6}"/>
              </a:ext>
            </a:extLst>
          </p:cNvPr>
          <p:cNvPicPr>
            <a:picLocks noChangeAspect="1"/>
          </p:cNvPicPr>
          <p:nvPr/>
        </p:nvPicPr>
        <p:blipFill>
          <a:blip r:embed="rId2">
            <a:alphaModFix amt="50000"/>
          </a:blip>
          <a:stretch>
            <a:fillRect/>
          </a:stretch>
        </p:blipFill>
        <p:spPr>
          <a:xfrm>
            <a:off x="9896140" y="5765204"/>
            <a:ext cx="1706463" cy="589414"/>
          </a:xfrm>
          <a:prstGeom prst="rect">
            <a:avLst/>
          </a:prstGeom>
        </p:spPr>
      </p:pic>
      <p:pic>
        <p:nvPicPr>
          <p:cNvPr id="4" name="Picture 3">
            <a:extLst>
              <a:ext uri="{FF2B5EF4-FFF2-40B4-BE49-F238E27FC236}">
                <a16:creationId xmlns:a16="http://schemas.microsoft.com/office/drawing/2014/main" id="{DCE0350A-271A-4ABE-867F-3776E541C997}"/>
              </a:ext>
            </a:extLst>
          </p:cNvPr>
          <p:cNvPicPr>
            <a:picLocks noChangeAspect="1"/>
          </p:cNvPicPr>
          <p:nvPr/>
        </p:nvPicPr>
        <p:blipFill>
          <a:blip r:embed="rId3"/>
          <a:srcRect/>
          <a:stretch/>
        </p:blipFill>
        <p:spPr>
          <a:xfrm>
            <a:off x="590401" y="504000"/>
            <a:ext cx="8247596" cy="5852433"/>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EA00E52A-4A99-4D3A-B57D-FC117BC7D074}"/>
              </a:ext>
            </a:extLst>
          </p:cNvPr>
          <p:cNvPicPr>
            <a:picLocks noChangeAspect="1"/>
          </p:cNvPicPr>
          <p:nvPr/>
        </p:nvPicPr>
        <p:blipFill>
          <a:blip r:embed="rId4"/>
          <a:stretch>
            <a:fillRect/>
          </a:stretch>
        </p:blipFill>
        <p:spPr>
          <a:xfrm>
            <a:off x="9475712" y="2848138"/>
            <a:ext cx="2259063" cy="1161724"/>
          </a:xfrm>
          <a:prstGeom prst="rect">
            <a:avLst/>
          </a:prstGeom>
        </p:spPr>
      </p:pic>
    </p:spTree>
    <p:extLst>
      <p:ext uri="{BB962C8B-B14F-4D97-AF65-F5344CB8AC3E}">
        <p14:creationId xmlns:p14="http://schemas.microsoft.com/office/powerpoint/2010/main" val="2201662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4B98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E56357-8B08-4BA9-BF58-C035C5EC11C6}"/>
              </a:ext>
            </a:extLst>
          </p:cNvPr>
          <p:cNvPicPr>
            <a:picLocks noChangeAspect="1"/>
          </p:cNvPicPr>
          <p:nvPr/>
        </p:nvPicPr>
        <p:blipFill>
          <a:blip r:embed="rId2">
            <a:alphaModFix amt="50000"/>
          </a:blip>
          <a:stretch>
            <a:fillRect/>
          </a:stretch>
        </p:blipFill>
        <p:spPr>
          <a:xfrm>
            <a:off x="9896140" y="5765204"/>
            <a:ext cx="1706463" cy="589414"/>
          </a:xfrm>
          <a:prstGeom prst="rect">
            <a:avLst/>
          </a:prstGeom>
        </p:spPr>
      </p:pic>
      <p:pic>
        <p:nvPicPr>
          <p:cNvPr id="4" name="Picture 3">
            <a:extLst>
              <a:ext uri="{FF2B5EF4-FFF2-40B4-BE49-F238E27FC236}">
                <a16:creationId xmlns:a16="http://schemas.microsoft.com/office/drawing/2014/main" id="{DCE0350A-271A-4ABE-867F-3776E541C997}"/>
              </a:ext>
            </a:extLst>
          </p:cNvPr>
          <p:cNvPicPr>
            <a:picLocks noChangeAspect="1"/>
          </p:cNvPicPr>
          <p:nvPr/>
        </p:nvPicPr>
        <p:blipFill>
          <a:blip r:embed="rId3"/>
          <a:srcRect/>
          <a:stretch/>
        </p:blipFill>
        <p:spPr>
          <a:xfrm>
            <a:off x="590401" y="504000"/>
            <a:ext cx="8247595" cy="5852433"/>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EA00E52A-4A99-4D3A-B57D-FC117BC7D074}"/>
              </a:ext>
            </a:extLst>
          </p:cNvPr>
          <p:cNvPicPr>
            <a:picLocks noChangeAspect="1"/>
          </p:cNvPicPr>
          <p:nvPr/>
        </p:nvPicPr>
        <p:blipFill>
          <a:blip r:embed="rId4"/>
          <a:stretch>
            <a:fillRect/>
          </a:stretch>
        </p:blipFill>
        <p:spPr>
          <a:xfrm>
            <a:off x="9475712" y="2848138"/>
            <a:ext cx="2259063" cy="1161724"/>
          </a:xfrm>
          <a:prstGeom prst="rect">
            <a:avLst/>
          </a:prstGeom>
        </p:spPr>
      </p:pic>
    </p:spTree>
    <p:extLst>
      <p:ext uri="{BB962C8B-B14F-4D97-AF65-F5344CB8AC3E}">
        <p14:creationId xmlns:p14="http://schemas.microsoft.com/office/powerpoint/2010/main" val="3917620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AD67A"/>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2958850-4A93-4E7A-B966-63E7AA714D84}"/>
              </a:ext>
            </a:extLst>
          </p:cNvPr>
          <p:cNvPicPr>
            <a:picLocks noChangeAspect="1"/>
          </p:cNvPicPr>
          <p:nvPr/>
        </p:nvPicPr>
        <p:blipFill>
          <a:blip r:embed="rId2"/>
          <a:srcRect/>
          <a:stretch/>
        </p:blipFill>
        <p:spPr>
          <a:xfrm>
            <a:off x="4283096" y="1531616"/>
            <a:ext cx="3625807" cy="3794768"/>
          </a:xfrm>
          <a:prstGeom prst="rect">
            <a:avLst/>
          </a:prstGeom>
        </p:spPr>
      </p:pic>
      <p:pic>
        <p:nvPicPr>
          <p:cNvPr id="9" name="Picture 8">
            <a:extLst>
              <a:ext uri="{FF2B5EF4-FFF2-40B4-BE49-F238E27FC236}">
                <a16:creationId xmlns:a16="http://schemas.microsoft.com/office/drawing/2014/main" id="{C73FAED5-BDB8-4552-B1D6-3081778241C0}"/>
              </a:ext>
            </a:extLst>
          </p:cNvPr>
          <p:cNvPicPr>
            <a:picLocks noChangeAspect="1"/>
          </p:cNvPicPr>
          <p:nvPr/>
        </p:nvPicPr>
        <p:blipFill>
          <a:blip r:embed="rId3">
            <a:alphaModFix amt="50000"/>
          </a:blip>
          <a:stretch>
            <a:fillRect/>
          </a:stretch>
        </p:blipFill>
        <p:spPr>
          <a:xfrm>
            <a:off x="9896140" y="5765204"/>
            <a:ext cx="1706463" cy="589414"/>
          </a:xfrm>
          <a:prstGeom prst="rect">
            <a:avLst/>
          </a:prstGeom>
        </p:spPr>
      </p:pic>
    </p:spTree>
    <p:extLst>
      <p:ext uri="{BB962C8B-B14F-4D97-AF65-F5344CB8AC3E}">
        <p14:creationId xmlns:p14="http://schemas.microsoft.com/office/powerpoint/2010/main" val="1529007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AD67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3FAED5-BDB8-4552-B1D6-3081778241C0}"/>
              </a:ext>
            </a:extLst>
          </p:cNvPr>
          <p:cNvPicPr>
            <a:picLocks noChangeAspect="1"/>
          </p:cNvPicPr>
          <p:nvPr/>
        </p:nvPicPr>
        <p:blipFill>
          <a:blip r:embed="rId2">
            <a:alphaModFix amt="50000"/>
          </a:blip>
          <a:stretch>
            <a:fillRect/>
          </a:stretch>
        </p:blipFill>
        <p:spPr>
          <a:xfrm>
            <a:off x="9896140" y="5765204"/>
            <a:ext cx="1706463" cy="589414"/>
          </a:xfrm>
          <a:prstGeom prst="rect">
            <a:avLst/>
          </a:prstGeom>
        </p:spPr>
      </p:pic>
      <p:pic>
        <p:nvPicPr>
          <p:cNvPr id="4" name="Picture 3">
            <a:extLst>
              <a:ext uri="{FF2B5EF4-FFF2-40B4-BE49-F238E27FC236}">
                <a16:creationId xmlns:a16="http://schemas.microsoft.com/office/drawing/2014/main" id="{A570C878-B9F7-4E40-99F7-36707FE9F151}"/>
              </a:ext>
            </a:extLst>
          </p:cNvPr>
          <p:cNvPicPr>
            <a:picLocks noChangeAspect="1"/>
          </p:cNvPicPr>
          <p:nvPr/>
        </p:nvPicPr>
        <p:blipFill>
          <a:blip r:embed="rId3"/>
          <a:srcRect/>
          <a:stretch/>
        </p:blipFill>
        <p:spPr>
          <a:xfrm>
            <a:off x="590401" y="504000"/>
            <a:ext cx="8247595" cy="5852432"/>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495B4947-0725-441D-B0D2-9C3AFAA006DA}"/>
              </a:ext>
            </a:extLst>
          </p:cNvPr>
          <p:cNvPicPr>
            <a:picLocks noChangeAspect="1"/>
          </p:cNvPicPr>
          <p:nvPr/>
        </p:nvPicPr>
        <p:blipFill>
          <a:blip r:embed="rId4"/>
          <a:srcRect/>
          <a:stretch/>
        </p:blipFill>
        <p:spPr>
          <a:xfrm>
            <a:off x="10050244" y="2386215"/>
            <a:ext cx="1551354" cy="1623647"/>
          </a:xfrm>
          <a:prstGeom prst="rect">
            <a:avLst/>
          </a:prstGeom>
        </p:spPr>
      </p:pic>
    </p:spTree>
    <p:extLst>
      <p:ext uri="{BB962C8B-B14F-4D97-AF65-F5344CB8AC3E}">
        <p14:creationId xmlns:p14="http://schemas.microsoft.com/office/powerpoint/2010/main" val="15508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AD67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3FAED5-BDB8-4552-B1D6-3081778241C0}"/>
              </a:ext>
            </a:extLst>
          </p:cNvPr>
          <p:cNvPicPr>
            <a:picLocks noChangeAspect="1"/>
          </p:cNvPicPr>
          <p:nvPr/>
        </p:nvPicPr>
        <p:blipFill>
          <a:blip r:embed="rId2">
            <a:alphaModFix amt="50000"/>
          </a:blip>
          <a:stretch>
            <a:fillRect/>
          </a:stretch>
        </p:blipFill>
        <p:spPr>
          <a:xfrm>
            <a:off x="9896140" y="5765204"/>
            <a:ext cx="1706463" cy="589414"/>
          </a:xfrm>
          <a:prstGeom prst="rect">
            <a:avLst/>
          </a:prstGeom>
        </p:spPr>
      </p:pic>
      <p:pic>
        <p:nvPicPr>
          <p:cNvPr id="4" name="Picture 3">
            <a:extLst>
              <a:ext uri="{FF2B5EF4-FFF2-40B4-BE49-F238E27FC236}">
                <a16:creationId xmlns:a16="http://schemas.microsoft.com/office/drawing/2014/main" id="{A570C878-B9F7-4E40-99F7-36707FE9F151}"/>
              </a:ext>
            </a:extLst>
          </p:cNvPr>
          <p:cNvPicPr>
            <a:picLocks noChangeAspect="1"/>
          </p:cNvPicPr>
          <p:nvPr/>
        </p:nvPicPr>
        <p:blipFill>
          <a:blip r:embed="rId3"/>
          <a:srcRect/>
          <a:stretch/>
        </p:blipFill>
        <p:spPr>
          <a:xfrm>
            <a:off x="590402" y="504000"/>
            <a:ext cx="8247593" cy="5852432"/>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3244EEAF-1C8C-45AD-B8E0-55321E716A79}"/>
              </a:ext>
            </a:extLst>
          </p:cNvPr>
          <p:cNvPicPr>
            <a:picLocks noChangeAspect="1"/>
          </p:cNvPicPr>
          <p:nvPr/>
        </p:nvPicPr>
        <p:blipFill>
          <a:blip r:embed="rId4"/>
          <a:srcRect/>
          <a:stretch/>
        </p:blipFill>
        <p:spPr>
          <a:xfrm>
            <a:off x="10050244" y="2386215"/>
            <a:ext cx="1551354" cy="1623647"/>
          </a:xfrm>
          <a:prstGeom prst="rect">
            <a:avLst/>
          </a:prstGeom>
        </p:spPr>
      </p:pic>
    </p:spTree>
    <p:extLst>
      <p:ext uri="{BB962C8B-B14F-4D97-AF65-F5344CB8AC3E}">
        <p14:creationId xmlns:p14="http://schemas.microsoft.com/office/powerpoint/2010/main" val="9102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AD67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3FAED5-BDB8-4552-B1D6-3081778241C0}"/>
              </a:ext>
            </a:extLst>
          </p:cNvPr>
          <p:cNvPicPr>
            <a:picLocks noChangeAspect="1"/>
          </p:cNvPicPr>
          <p:nvPr/>
        </p:nvPicPr>
        <p:blipFill>
          <a:blip r:embed="rId2">
            <a:alphaModFix amt="50000"/>
          </a:blip>
          <a:stretch>
            <a:fillRect/>
          </a:stretch>
        </p:blipFill>
        <p:spPr>
          <a:xfrm>
            <a:off x="9896140" y="5765204"/>
            <a:ext cx="1706463" cy="589414"/>
          </a:xfrm>
          <a:prstGeom prst="rect">
            <a:avLst/>
          </a:prstGeom>
        </p:spPr>
      </p:pic>
      <p:pic>
        <p:nvPicPr>
          <p:cNvPr id="4" name="Picture 3">
            <a:extLst>
              <a:ext uri="{FF2B5EF4-FFF2-40B4-BE49-F238E27FC236}">
                <a16:creationId xmlns:a16="http://schemas.microsoft.com/office/drawing/2014/main" id="{A570C878-B9F7-4E40-99F7-36707FE9F151}"/>
              </a:ext>
            </a:extLst>
          </p:cNvPr>
          <p:cNvPicPr>
            <a:picLocks noChangeAspect="1"/>
          </p:cNvPicPr>
          <p:nvPr/>
        </p:nvPicPr>
        <p:blipFill>
          <a:blip r:embed="rId3"/>
          <a:srcRect/>
          <a:stretch/>
        </p:blipFill>
        <p:spPr>
          <a:xfrm>
            <a:off x="590402" y="504000"/>
            <a:ext cx="8247593" cy="5852431"/>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2410A018-1EF4-4A34-A2A0-DBD29A3AF7A5}"/>
              </a:ext>
            </a:extLst>
          </p:cNvPr>
          <p:cNvPicPr>
            <a:picLocks noChangeAspect="1"/>
          </p:cNvPicPr>
          <p:nvPr/>
        </p:nvPicPr>
        <p:blipFill>
          <a:blip r:embed="rId4"/>
          <a:srcRect/>
          <a:stretch/>
        </p:blipFill>
        <p:spPr>
          <a:xfrm>
            <a:off x="10050244" y="2386215"/>
            <a:ext cx="1551354" cy="1623647"/>
          </a:xfrm>
          <a:prstGeom prst="rect">
            <a:avLst/>
          </a:prstGeom>
        </p:spPr>
      </p:pic>
    </p:spTree>
    <p:extLst>
      <p:ext uri="{BB962C8B-B14F-4D97-AF65-F5344CB8AC3E}">
        <p14:creationId xmlns:p14="http://schemas.microsoft.com/office/powerpoint/2010/main" val="4077434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AD67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3FAED5-BDB8-4552-B1D6-3081778241C0}"/>
              </a:ext>
            </a:extLst>
          </p:cNvPr>
          <p:cNvPicPr>
            <a:picLocks noChangeAspect="1"/>
          </p:cNvPicPr>
          <p:nvPr/>
        </p:nvPicPr>
        <p:blipFill>
          <a:blip r:embed="rId2">
            <a:alphaModFix amt="50000"/>
          </a:blip>
          <a:stretch>
            <a:fillRect/>
          </a:stretch>
        </p:blipFill>
        <p:spPr>
          <a:xfrm>
            <a:off x="9896140" y="5765204"/>
            <a:ext cx="1706463" cy="589414"/>
          </a:xfrm>
          <a:prstGeom prst="rect">
            <a:avLst/>
          </a:prstGeom>
        </p:spPr>
      </p:pic>
      <p:pic>
        <p:nvPicPr>
          <p:cNvPr id="4" name="Picture 3">
            <a:extLst>
              <a:ext uri="{FF2B5EF4-FFF2-40B4-BE49-F238E27FC236}">
                <a16:creationId xmlns:a16="http://schemas.microsoft.com/office/drawing/2014/main" id="{A570C878-B9F7-4E40-99F7-36707FE9F151}"/>
              </a:ext>
            </a:extLst>
          </p:cNvPr>
          <p:cNvPicPr>
            <a:picLocks noChangeAspect="1"/>
          </p:cNvPicPr>
          <p:nvPr/>
        </p:nvPicPr>
        <p:blipFill>
          <a:blip r:embed="rId3"/>
          <a:srcRect/>
          <a:stretch/>
        </p:blipFill>
        <p:spPr>
          <a:xfrm>
            <a:off x="590402" y="504000"/>
            <a:ext cx="8247592" cy="5852431"/>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47F0E946-BF83-4596-8D00-2F718E085187}"/>
              </a:ext>
            </a:extLst>
          </p:cNvPr>
          <p:cNvPicPr>
            <a:picLocks noChangeAspect="1"/>
          </p:cNvPicPr>
          <p:nvPr/>
        </p:nvPicPr>
        <p:blipFill>
          <a:blip r:embed="rId4"/>
          <a:srcRect/>
          <a:stretch/>
        </p:blipFill>
        <p:spPr>
          <a:xfrm>
            <a:off x="10050244" y="2386215"/>
            <a:ext cx="1551354" cy="1623647"/>
          </a:xfrm>
          <a:prstGeom prst="rect">
            <a:avLst/>
          </a:prstGeom>
        </p:spPr>
      </p:pic>
    </p:spTree>
    <p:extLst>
      <p:ext uri="{BB962C8B-B14F-4D97-AF65-F5344CB8AC3E}">
        <p14:creationId xmlns:p14="http://schemas.microsoft.com/office/powerpoint/2010/main" val="3375616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AA0AE"/>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3196866-0B78-41A5-8F07-5B4BB29D3DEC}"/>
              </a:ext>
            </a:extLst>
          </p:cNvPr>
          <p:cNvPicPr>
            <a:picLocks noChangeAspect="1"/>
          </p:cNvPicPr>
          <p:nvPr/>
        </p:nvPicPr>
        <p:blipFill>
          <a:blip r:embed="rId2"/>
          <a:stretch>
            <a:fillRect/>
          </a:stretch>
        </p:blipFill>
        <p:spPr>
          <a:xfrm>
            <a:off x="589395" y="503382"/>
            <a:ext cx="8245909" cy="5851236"/>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EA3C840E-6E7D-4755-B320-F05FA48E320F}"/>
              </a:ext>
            </a:extLst>
          </p:cNvPr>
          <p:cNvPicPr>
            <a:picLocks noChangeAspect="1"/>
          </p:cNvPicPr>
          <p:nvPr/>
        </p:nvPicPr>
        <p:blipFill>
          <a:blip r:embed="rId3"/>
          <a:stretch>
            <a:fillRect/>
          </a:stretch>
        </p:blipFill>
        <p:spPr>
          <a:xfrm>
            <a:off x="9896141" y="2751961"/>
            <a:ext cx="1706463" cy="1354077"/>
          </a:xfrm>
          <a:prstGeom prst="rect">
            <a:avLst/>
          </a:prstGeom>
        </p:spPr>
      </p:pic>
      <p:pic>
        <p:nvPicPr>
          <p:cNvPr id="10" name="Picture 9">
            <a:extLst>
              <a:ext uri="{FF2B5EF4-FFF2-40B4-BE49-F238E27FC236}">
                <a16:creationId xmlns:a16="http://schemas.microsoft.com/office/drawing/2014/main" id="{F47E8A9D-6FF9-4C6A-B39A-87625583EA7D}"/>
              </a:ext>
            </a:extLst>
          </p:cNvPr>
          <p:cNvPicPr>
            <a:picLocks noChangeAspect="1"/>
          </p:cNvPicPr>
          <p:nvPr/>
        </p:nvPicPr>
        <p:blipFill>
          <a:blip r:embed="rId4">
            <a:alphaModFix amt="50000"/>
          </a:blip>
          <a:stretch>
            <a:fillRect/>
          </a:stretch>
        </p:blipFill>
        <p:spPr>
          <a:xfrm>
            <a:off x="9896140" y="5765204"/>
            <a:ext cx="1706463" cy="589414"/>
          </a:xfrm>
          <a:prstGeom prst="rect">
            <a:avLst/>
          </a:prstGeom>
        </p:spPr>
      </p:pic>
    </p:spTree>
    <p:extLst>
      <p:ext uri="{BB962C8B-B14F-4D97-AF65-F5344CB8AC3E}">
        <p14:creationId xmlns:p14="http://schemas.microsoft.com/office/powerpoint/2010/main" val="3252092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97094"/>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1390A4-019D-43C1-B839-BA08371D7B17}"/>
              </a:ext>
            </a:extLst>
          </p:cNvPr>
          <p:cNvPicPr>
            <a:picLocks noChangeAspect="1"/>
          </p:cNvPicPr>
          <p:nvPr/>
        </p:nvPicPr>
        <p:blipFill>
          <a:blip r:embed="rId2"/>
          <a:srcRect/>
          <a:stretch/>
        </p:blipFill>
        <p:spPr>
          <a:xfrm>
            <a:off x="4283096" y="2512970"/>
            <a:ext cx="3625807" cy="1832060"/>
          </a:xfrm>
          <a:prstGeom prst="rect">
            <a:avLst/>
          </a:prstGeom>
        </p:spPr>
      </p:pic>
      <p:pic>
        <p:nvPicPr>
          <p:cNvPr id="7" name="Picture 6">
            <a:extLst>
              <a:ext uri="{FF2B5EF4-FFF2-40B4-BE49-F238E27FC236}">
                <a16:creationId xmlns:a16="http://schemas.microsoft.com/office/drawing/2014/main" id="{76334A6C-E25B-4E4E-B3B2-71C356996F96}"/>
              </a:ext>
            </a:extLst>
          </p:cNvPr>
          <p:cNvPicPr>
            <a:picLocks noChangeAspect="1"/>
          </p:cNvPicPr>
          <p:nvPr/>
        </p:nvPicPr>
        <p:blipFill>
          <a:blip r:embed="rId3">
            <a:alphaModFix amt="50000"/>
          </a:blip>
          <a:stretch>
            <a:fillRect/>
          </a:stretch>
        </p:blipFill>
        <p:spPr>
          <a:xfrm>
            <a:off x="9896140" y="5765204"/>
            <a:ext cx="1706463" cy="589414"/>
          </a:xfrm>
          <a:prstGeom prst="rect">
            <a:avLst/>
          </a:prstGeom>
        </p:spPr>
      </p:pic>
    </p:spTree>
    <p:extLst>
      <p:ext uri="{BB962C8B-B14F-4D97-AF65-F5344CB8AC3E}">
        <p14:creationId xmlns:p14="http://schemas.microsoft.com/office/powerpoint/2010/main" val="3596616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9709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334A6C-E25B-4E4E-B3B2-71C356996F96}"/>
              </a:ext>
            </a:extLst>
          </p:cNvPr>
          <p:cNvPicPr>
            <a:picLocks noChangeAspect="1"/>
          </p:cNvPicPr>
          <p:nvPr/>
        </p:nvPicPr>
        <p:blipFill>
          <a:blip r:embed="rId2">
            <a:alphaModFix amt="50000"/>
          </a:blip>
          <a:stretch>
            <a:fillRect/>
          </a:stretch>
        </p:blipFill>
        <p:spPr>
          <a:xfrm>
            <a:off x="9896140" y="5765204"/>
            <a:ext cx="1706463" cy="589414"/>
          </a:xfrm>
          <a:prstGeom prst="rect">
            <a:avLst/>
          </a:prstGeom>
        </p:spPr>
      </p:pic>
      <p:pic>
        <p:nvPicPr>
          <p:cNvPr id="4" name="Picture 3">
            <a:extLst>
              <a:ext uri="{FF2B5EF4-FFF2-40B4-BE49-F238E27FC236}">
                <a16:creationId xmlns:a16="http://schemas.microsoft.com/office/drawing/2014/main" id="{B2CA79B8-7120-4010-A9F3-48EC5F2F15A3}"/>
              </a:ext>
            </a:extLst>
          </p:cNvPr>
          <p:cNvPicPr>
            <a:picLocks noChangeAspect="1"/>
          </p:cNvPicPr>
          <p:nvPr/>
        </p:nvPicPr>
        <p:blipFill>
          <a:blip r:embed="rId3"/>
          <a:srcRect/>
          <a:stretch/>
        </p:blipFill>
        <p:spPr>
          <a:xfrm>
            <a:off x="590402" y="504000"/>
            <a:ext cx="8247592" cy="5852430"/>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AF694AED-1B6E-4B2E-B1E5-4ACBDF69669B}"/>
              </a:ext>
            </a:extLst>
          </p:cNvPr>
          <p:cNvPicPr>
            <a:picLocks noChangeAspect="1"/>
          </p:cNvPicPr>
          <p:nvPr/>
        </p:nvPicPr>
        <p:blipFill>
          <a:blip r:embed="rId4"/>
          <a:srcRect/>
          <a:stretch/>
        </p:blipFill>
        <p:spPr>
          <a:xfrm>
            <a:off x="10050244" y="3148568"/>
            <a:ext cx="1697710" cy="857824"/>
          </a:xfrm>
          <a:prstGeom prst="rect">
            <a:avLst/>
          </a:prstGeom>
        </p:spPr>
      </p:pic>
    </p:spTree>
    <p:extLst>
      <p:ext uri="{BB962C8B-B14F-4D97-AF65-F5344CB8AC3E}">
        <p14:creationId xmlns:p14="http://schemas.microsoft.com/office/powerpoint/2010/main" val="1769620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9709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334A6C-E25B-4E4E-B3B2-71C356996F96}"/>
              </a:ext>
            </a:extLst>
          </p:cNvPr>
          <p:cNvPicPr>
            <a:picLocks noChangeAspect="1"/>
          </p:cNvPicPr>
          <p:nvPr/>
        </p:nvPicPr>
        <p:blipFill>
          <a:blip r:embed="rId2">
            <a:alphaModFix amt="50000"/>
          </a:blip>
          <a:stretch>
            <a:fillRect/>
          </a:stretch>
        </p:blipFill>
        <p:spPr>
          <a:xfrm>
            <a:off x="9896140" y="5765204"/>
            <a:ext cx="1706463" cy="589414"/>
          </a:xfrm>
          <a:prstGeom prst="rect">
            <a:avLst/>
          </a:prstGeom>
        </p:spPr>
      </p:pic>
      <p:pic>
        <p:nvPicPr>
          <p:cNvPr id="4" name="Picture 3">
            <a:extLst>
              <a:ext uri="{FF2B5EF4-FFF2-40B4-BE49-F238E27FC236}">
                <a16:creationId xmlns:a16="http://schemas.microsoft.com/office/drawing/2014/main" id="{B2CA79B8-7120-4010-A9F3-48EC5F2F15A3}"/>
              </a:ext>
            </a:extLst>
          </p:cNvPr>
          <p:cNvPicPr>
            <a:picLocks noChangeAspect="1"/>
          </p:cNvPicPr>
          <p:nvPr/>
        </p:nvPicPr>
        <p:blipFill>
          <a:blip r:embed="rId3"/>
          <a:srcRect/>
          <a:stretch/>
        </p:blipFill>
        <p:spPr>
          <a:xfrm>
            <a:off x="590402" y="504000"/>
            <a:ext cx="8247591" cy="5852430"/>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AF694AED-1B6E-4B2E-B1E5-4ACBDF69669B}"/>
              </a:ext>
            </a:extLst>
          </p:cNvPr>
          <p:cNvPicPr>
            <a:picLocks noChangeAspect="1"/>
          </p:cNvPicPr>
          <p:nvPr/>
        </p:nvPicPr>
        <p:blipFill>
          <a:blip r:embed="rId4"/>
          <a:srcRect/>
          <a:stretch/>
        </p:blipFill>
        <p:spPr>
          <a:xfrm>
            <a:off x="10050244" y="3148568"/>
            <a:ext cx="1697710" cy="857824"/>
          </a:xfrm>
          <a:prstGeom prst="rect">
            <a:avLst/>
          </a:prstGeom>
        </p:spPr>
      </p:pic>
    </p:spTree>
    <p:extLst>
      <p:ext uri="{BB962C8B-B14F-4D97-AF65-F5344CB8AC3E}">
        <p14:creationId xmlns:p14="http://schemas.microsoft.com/office/powerpoint/2010/main" val="775240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16C8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452ECF-4CF5-462A-825C-420D5883B71F}"/>
              </a:ext>
            </a:extLst>
          </p:cNvPr>
          <p:cNvPicPr>
            <a:picLocks noChangeAspect="1"/>
          </p:cNvPicPr>
          <p:nvPr/>
        </p:nvPicPr>
        <p:blipFill>
          <a:blip r:embed="rId2">
            <a:alphaModFix amt="50000"/>
          </a:blip>
          <a:stretch>
            <a:fillRect/>
          </a:stretch>
        </p:blipFill>
        <p:spPr>
          <a:xfrm>
            <a:off x="9896140" y="5765204"/>
            <a:ext cx="1706463" cy="589414"/>
          </a:xfrm>
          <a:prstGeom prst="rect">
            <a:avLst/>
          </a:prstGeom>
        </p:spPr>
      </p:pic>
      <p:pic>
        <p:nvPicPr>
          <p:cNvPr id="10" name="Picture 9" descr="A picture containing clipart&#10;&#10;Description automatically generated">
            <a:extLst>
              <a:ext uri="{FF2B5EF4-FFF2-40B4-BE49-F238E27FC236}">
                <a16:creationId xmlns:a16="http://schemas.microsoft.com/office/drawing/2014/main" id="{5C65BA1C-02EE-4742-9DB1-CC07536BC048}"/>
              </a:ext>
            </a:extLst>
          </p:cNvPr>
          <p:cNvPicPr>
            <a:picLocks noChangeAspect="1"/>
          </p:cNvPicPr>
          <p:nvPr/>
        </p:nvPicPr>
        <p:blipFill>
          <a:blip r:embed="rId3"/>
          <a:stretch>
            <a:fillRect/>
          </a:stretch>
        </p:blipFill>
        <p:spPr>
          <a:xfrm>
            <a:off x="3705600" y="613877"/>
            <a:ext cx="4780800" cy="5630245"/>
          </a:xfrm>
          <a:prstGeom prst="rect">
            <a:avLst/>
          </a:prstGeom>
        </p:spPr>
      </p:pic>
    </p:spTree>
    <p:extLst>
      <p:ext uri="{BB962C8B-B14F-4D97-AF65-F5344CB8AC3E}">
        <p14:creationId xmlns:p14="http://schemas.microsoft.com/office/powerpoint/2010/main" val="2180330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16C8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452ECF-4CF5-462A-825C-420D5883B71F}"/>
              </a:ext>
            </a:extLst>
          </p:cNvPr>
          <p:cNvPicPr>
            <a:picLocks noChangeAspect="1"/>
          </p:cNvPicPr>
          <p:nvPr/>
        </p:nvPicPr>
        <p:blipFill>
          <a:blip r:embed="rId2">
            <a:alphaModFix amt="50000"/>
          </a:blip>
          <a:stretch>
            <a:fillRect/>
          </a:stretch>
        </p:blipFill>
        <p:spPr>
          <a:xfrm>
            <a:off x="9896140" y="5765204"/>
            <a:ext cx="1706463" cy="589414"/>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FB12A375-7CFE-4005-83FF-1E83B30113D0}"/>
              </a:ext>
            </a:extLst>
          </p:cNvPr>
          <p:cNvPicPr>
            <a:picLocks noChangeAspect="1"/>
          </p:cNvPicPr>
          <p:nvPr/>
        </p:nvPicPr>
        <p:blipFill>
          <a:blip r:embed="rId3"/>
          <a:stretch>
            <a:fillRect/>
          </a:stretch>
        </p:blipFill>
        <p:spPr>
          <a:xfrm>
            <a:off x="9896400" y="2750400"/>
            <a:ext cx="1706400" cy="2009591"/>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98954574-2FB7-47E4-9F1B-44D57ECAE1D9}"/>
              </a:ext>
            </a:extLst>
          </p:cNvPr>
          <p:cNvPicPr>
            <a:picLocks noChangeAspect="1"/>
          </p:cNvPicPr>
          <p:nvPr/>
        </p:nvPicPr>
        <p:blipFill>
          <a:blip r:embed="rId4"/>
          <a:stretch>
            <a:fillRect/>
          </a:stretch>
        </p:blipFill>
        <p:spPr>
          <a:xfrm>
            <a:off x="590400" y="504000"/>
            <a:ext cx="8247600" cy="58524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89140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16C8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452ECF-4CF5-462A-825C-420D5883B71F}"/>
              </a:ext>
            </a:extLst>
          </p:cNvPr>
          <p:cNvPicPr>
            <a:picLocks noChangeAspect="1"/>
          </p:cNvPicPr>
          <p:nvPr/>
        </p:nvPicPr>
        <p:blipFill>
          <a:blip r:embed="rId2">
            <a:alphaModFix amt="50000"/>
          </a:blip>
          <a:stretch>
            <a:fillRect/>
          </a:stretch>
        </p:blipFill>
        <p:spPr>
          <a:xfrm>
            <a:off x="9896140" y="5765204"/>
            <a:ext cx="1706463" cy="589414"/>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FB12A375-7CFE-4005-83FF-1E83B30113D0}"/>
              </a:ext>
            </a:extLst>
          </p:cNvPr>
          <p:cNvPicPr>
            <a:picLocks noChangeAspect="1"/>
          </p:cNvPicPr>
          <p:nvPr/>
        </p:nvPicPr>
        <p:blipFill>
          <a:blip r:embed="rId3"/>
          <a:stretch>
            <a:fillRect/>
          </a:stretch>
        </p:blipFill>
        <p:spPr>
          <a:xfrm>
            <a:off x="9896400" y="2750400"/>
            <a:ext cx="1706400" cy="2009591"/>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1044AA06-C985-4E36-BB5B-781808CA2774}"/>
              </a:ext>
            </a:extLst>
          </p:cNvPr>
          <p:cNvPicPr>
            <a:picLocks noChangeAspect="1"/>
          </p:cNvPicPr>
          <p:nvPr/>
        </p:nvPicPr>
        <p:blipFill>
          <a:blip r:embed="rId4"/>
          <a:stretch>
            <a:fillRect/>
          </a:stretch>
        </p:blipFill>
        <p:spPr>
          <a:xfrm>
            <a:off x="590400" y="504000"/>
            <a:ext cx="8247600" cy="58524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56564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16C8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452ECF-4CF5-462A-825C-420D5883B71F}"/>
              </a:ext>
            </a:extLst>
          </p:cNvPr>
          <p:cNvPicPr>
            <a:picLocks noChangeAspect="1"/>
          </p:cNvPicPr>
          <p:nvPr/>
        </p:nvPicPr>
        <p:blipFill>
          <a:blip r:embed="rId2">
            <a:alphaModFix amt="50000"/>
          </a:blip>
          <a:stretch>
            <a:fillRect/>
          </a:stretch>
        </p:blipFill>
        <p:spPr>
          <a:xfrm>
            <a:off x="9896140" y="5765204"/>
            <a:ext cx="1706463" cy="589414"/>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FB12A375-7CFE-4005-83FF-1E83B30113D0}"/>
              </a:ext>
            </a:extLst>
          </p:cNvPr>
          <p:cNvPicPr>
            <a:picLocks noChangeAspect="1"/>
          </p:cNvPicPr>
          <p:nvPr/>
        </p:nvPicPr>
        <p:blipFill>
          <a:blip r:embed="rId3"/>
          <a:stretch>
            <a:fillRect/>
          </a:stretch>
        </p:blipFill>
        <p:spPr>
          <a:xfrm>
            <a:off x="9896400" y="2750400"/>
            <a:ext cx="1706400" cy="2009591"/>
          </a:xfrm>
          <a:prstGeom prst="rect">
            <a:avLst/>
          </a:prstGeom>
        </p:spPr>
      </p:pic>
      <p:pic>
        <p:nvPicPr>
          <p:cNvPr id="3" name="Picture 2" descr="A screenshot of a social media post&#10;&#10;Description automatically generated">
            <a:extLst>
              <a:ext uri="{FF2B5EF4-FFF2-40B4-BE49-F238E27FC236}">
                <a16:creationId xmlns:a16="http://schemas.microsoft.com/office/drawing/2014/main" id="{D4E73D81-74D2-4439-A4AA-226A16D9FDF3}"/>
              </a:ext>
            </a:extLst>
          </p:cNvPr>
          <p:cNvPicPr>
            <a:picLocks noChangeAspect="1"/>
          </p:cNvPicPr>
          <p:nvPr/>
        </p:nvPicPr>
        <p:blipFill>
          <a:blip r:embed="rId4"/>
          <a:stretch>
            <a:fillRect/>
          </a:stretch>
        </p:blipFill>
        <p:spPr>
          <a:xfrm>
            <a:off x="590400" y="504000"/>
            <a:ext cx="8247600" cy="58524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98126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16C8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452ECF-4CF5-462A-825C-420D5883B71F}"/>
              </a:ext>
            </a:extLst>
          </p:cNvPr>
          <p:cNvPicPr>
            <a:picLocks noChangeAspect="1"/>
          </p:cNvPicPr>
          <p:nvPr/>
        </p:nvPicPr>
        <p:blipFill>
          <a:blip r:embed="rId2">
            <a:alphaModFix amt="50000"/>
          </a:blip>
          <a:stretch>
            <a:fillRect/>
          </a:stretch>
        </p:blipFill>
        <p:spPr>
          <a:xfrm>
            <a:off x="9896140" y="5765204"/>
            <a:ext cx="1706463" cy="589414"/>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FB12A375-7CFE-4005-83FF-1E83B30113D0}"/>
              </a:ext>
            </a:extLst>
          </p:cNvPr>
          <p:cNvPicPr>
            <a:picLocks noChangeAspect="1"/>
          </p:cNvPicPr>
          <p:nvPr/>
        </p:nvPicPr>
        <p:blipFill>
          <a:blip r:embed="rId3"/>
          <a:stretch>
            <a:fillRect/>
          </a:stretch>
        </p:blipFill>
        <p:spPr>
          <a:xfrm>
            <a:off x="9896400" y="2750400"/>
            <a:ext cx="1706400" cy="2009591"/>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D3FDB0A1-A25B-4477-8637-ABF4D26819B3}"/>
              </a:ext>
            </a:extLst>
          </p:cNvPr>
          <p:cNvPicPr>
            <a:picLocks noChangeAspect="1"/>
          </p:cNvPicPr>
          <p:nvPr/>
        </p:nvPicPr>
        <p:blipFill>
          <a:blip r:embed="rId4"/>
          <a:stretch>
            <a:fillRect/>
          </a:stretch>
        </p:blipFill>
        <p:spPr>
          <a:xfrm>
            <a:off x="590400" y="504000"/>
            <a:ext cx="8247600" cy="58524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37873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16C8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452ECF-4CF5-462A-825C-420D5883B71F}"/>
              </a:ext>
            </a:extLst>
          </p:cNvPr>
          <p:cNvPicPr>
            <a:picLocks noChangeAspect="1"/>
          </p:cNvPicPr>
          <p:nvPr/>
        </p:nvPicPr>
        <p:blipFill>
          <a:blip r:embed="rId2">
            <a:alphaModFix amt="50000"/>
          </a:blip>
          <a:stretch>
            <a:fillRect/>
          </a:stretch>
        </p:blipFill>
        <p:spPr>
          <a:xfrm>
            <a:off x="9896140" y="5765204"/>
            <a:ext cx="1706463" cy="589414"/>
          </a:xfrm>
          <a:prstGeom prst="rect">
            <a:avLst/>
          </a:prstGeom>
        </p:spPr>
      </p:pic>
      <p:pic>
        <p:nvPicPr>
          <p:cNvPr id="3" name="Picture 2" descr="A screenshot of a social media post&#10;&#10;Description automatically generated">
            <a:extLst>
              <a:ext uri="{FF2B5EF4-FFF2-40B4-BE49-F238E27FC236}">
                <a16:creationId xmlns:a16="http://schemas.microsoft.com/office/drawing/2014/main" id="{7A9B4FC2-E21D-41F1-9FDD-91273C19C5FC}"/>
              </a:ext>
            </a:extLst>
          </p:cNvPr>
          <p:cNvPicPr>
            <a:picLocks noChangeAspect="1"/>
          </p:cNvPicPr>
          <p:nvPr/>
        </p:nvPicPr>
        <p:blipFill>
          <a:blip r:embed="rId3"/>
          <a:stretch>
            <a:fillRect/>
          </a:stretch>
        </p:blipFill>
        <p:spPr>
          <a:xfrm>
            <a:off x="590400" y="504000"/>
            <a:ext cx="8247600" cy="5852436"/>
          </a:xfrm>
          <a:prstGeom prst="rect">
            <a:avLst/>
          </a:prstGeom>
          <a:ln>
            <a:noFill/>
          </a:ln>
          <a:effectLst>
            <a:outerShdw blurRad="190500" algn="tl" rotWithShape="0">
              <a:srgbClr val="000000">
                <a:alpha val="70000"/>
              </a:srgbClr>
            </a:outerShdw>
          </a:effectLst>
        </p:spPr>
      </p:pic>
      <p:pic>
        <p:nvPicPr>
          <p:cNvPr id="5" name="Picture 4">
            <a:extLst>
              <a:ext uri="{FF2B5EF4-FFF2-40B4-BE49-F238E27FC236}">
                <a16:creationId xmlns:a16="http://schemas.microsoft.com/office/drawing/2014/main" id="{67DE06CB-3B65-4C2F-A16D-8809885F7DEA}"/>
              </a:ext>
            </a:extLst>
          </p:cNvPr>
          <p:cNvPicPr>
            <a:picLocks noChangeAspect="1"/>
          </p:cNvPicPr>
          <p:nvPr/>
        </p:nvPicPr>
        <p:blipFill>
          <a:blip r:embed="rId4"/>
          <a:stretch>
            <a:fillRect/>
          </a:stretch>
        </p:blipFill>
        <p:spPr>
          <a:xfrm>
            <a:off x="9475712" y="2848138"/>
            <a:ext cx="2259063" cy="1161724"/>
          </a:xfrm>
          <a:prstGeom prst="rect">
            <a:avLst/>
          </a:prstGeom>
        </p:spPr>
      </p:pic>
    </p:spTree>
    <p:extLst>
      <p:ext uri="{BB962C8B-B14F-4D97-AF65-F5344CB8AC3E}">
        <p14:creationId xmlns:p14="http://schemas.microsoft.com/office/powerpoint/2010/main" val="495230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69</Words>
  <Application>Microsoft Office PowerPoint</Application>
  <PresentationFormat>Widescreen</PresentationFormat>
  <Paragraphs>4</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COPYRIGHT NOTICE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Buckley</dc:creator>
  <cp:lastModifiedBy>Steven Buckley</cp:lastModifiedBy>
  <cp:revision>11</cp:revision>
  <cp:lastPrinted>2019-09-12T10:56:37Z</cp:lastPrinted>
  <dcterms:created xsi:type="dcterms:W3CDTF">2019-09-11T14:04:01Z</dcterms:created>
  <dcterms:modified xsi:type="dcterms:W3CDTF">2019-09-12T13:16:35Z</dcterms:modified>
</cp:coreProperties>
</file>